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9" r:id="rId1"/>
    <p:sldMasterId id="2147483670" r:id="rId2"/>
  </p:sldMasterIdLst>
  <p:notesMasterIdLst>
    <p:notesMasterId r:id="rId6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16" r:id="rId52"/>
    <p:sldId id="317" r:id="rId53"/>
    <p:sldId id="319" r:id="rId54"/>
    <p:sldId id="305" r:id="rId55"/>
    <p:sldId id="306" r:id="rId56"/>
    <p:sldId id="307" r:id="rId57"/>
    <p:sldId id="308" r:id="rId58"/>
    <p:sldId id="309" r:id="rId59"/>
    <p:sldId id="310" r:id="rId60"/>
    <p:sldId id="311" r:id="rId61"/>
    <p:sldId id="312" r:id="rId62"/>
    <p:sldId id="313" r:id="rId63"/>
    <p:sldId id="314" r:id="rId64"/>
    <p:sldId id="315" r:id="rId65"/>
  </p:sldIdLst>
  <p:sldSz cx="9144000" cy="5143500" type="screen16x9"/>
  <p:notesSz cx="6858000" cy="9144000"/>
  <p:embeddedFontLst>
    <p:embeddedFont>
      <p:font typeface="Amatic SC" panose="020B0604020202020204" charset="-79"/>
      <p:regular r:id="rId67"/>
      <p:bold r:id="rId68"/>
    </p:embeddedFont>
    <p:embeddedFont>
      <p:font typeface="Calibri" panose="020F0502020204030204" pitchFamily="34" charset="0"/>
      <p:regular r:id="rId69"/>
      <p:bold r:id="rId70"/>
      <p:italic r:id="rId71"/>
      <p:boldItalic r:id="rId72"/>
    </p:embeddedFont>
    <p:embeddedFont>
      <p:font typeface="Consolas" panose="020B0609020204030204" pitchFamily="49" charset="0"/>
      <p:regular r:id="rId73"/>
      <p:bold r:id="rId74"/>
      <p:italic r:id="rId75"/>
      <p:boldItalic r:id="rId76"/>
    </p:embeddedFont>
    <p:embeddedFont>
      <p:font typeface="Lato" panose="020B0604020202020204" charset="0"/>
      <p:regular r:id="rId77"/>
      <p:bold r:id="rId78"/>
      <p:italic r:id="rId79"/>
      <p:boldItalic r:id="rId80"/>
    </p:embeddedFont>
    <p:embeddedFont>
      <p:font typeface="Lato Black" panose="020B0604020202020204" charset="0"/>
      <p:bold r:id="rId81"/>
      <p:boldItalic r:id="rId82"/>
    </p:embeddedFont>
    <p:embeddedFont>
      <p:font typeface="Lato Light" panose="020B0604020202020204" charset="0"/>
      <p:regular r:id="rId83"/>
      <p:bold r:id="rId84"/>
      <p:italic r:id="rId85"/>
      <p:boldItalic r:id="rId86"/>
    </p:embeddedFont>
    <p:embeddedFont>
      <p:font typeface="Merriweather" panose="020B0604020202020204" charset="0"/>
      <p:regular r:id="rId87"/>
      <p:bold r:id="rId88"/>
      <p:italic r:id="rId89"/>
      <p:boldItalic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3141" autoAdjust="0"/>
  </p:normalViewPr>
  <p:slideViewPr>
    <p:cSldViewPr snapToGrid="0">
      <p:cViewPr varScale="1">
        <p:scale>
          <a:sx n="57" d="100"/>
          <a:sy n="57" d="100"/>
        </p:scale>
        <p:origin x="2194" y="53"/>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2.fntdata"/><Relationship Id="rId84" Type="http://schemas.openxmlformats.org/officeDocument/2006/relationships/font" Target="fonts/font18.fntdata"/><Relationship Id="rId89" Type="http://schemas.openxmlformats.org/officeDocument/2006/relationships/font" Target="fonts/font2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8.fntdata"/><Relationship Id="rId79" Type="http://schemas.openxmlformats.org/officeDocument/2006/relationships/font" Target="fonts/font13.fntdata"/><Relationship Id="rId5" Type="http://schemas.openxmlformats.org/officeDocument/2006/relationships/slide" Target="slides/slide3.xml"/><Relationship Id="rId90" Type="http://schemas.openxmlformats.org/officeDocument/2006/relationships/font" Target="fonts/font2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6.fntdata"/><Relationship Id="rId80" Type="http://schemas.openxmlformats.org/officeDocument/2006/relationships/font" Target="fonts/font14.fntdata"/><Relationship Id="rId85" Type="http://schemas.openxmlformats.org/officeDocument/2006/relationships/font" Target="fonts/font19.fntdata"/><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4.fntdata"/><Relationship Id="rId75" Type="http://schemas.openxmlformats.org/officeDocument/2006/relationships/font" Target="fonts/font9.fntdata"/><Relationship Id="rId83" Type="http://schemas.openxmlformats.org/officeDocument/2006/relationships/font" Target="fonts/font17.fntdata"/><Relationship Id="rId88" Type="http://schemas.openxmlformats.org/officeDocument/2006/relationships/font" Target="fonts/font22.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font" Target="fonts/font15.fntdata"/><Relationship Id="rId86" Type="http://schemas.openxmlformats.org/officeDocument/2006/relationships/font" Target="fonts/font20.fntdata"/><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0.fntdata"/><Relationship Id="rId7" Type="http://schemas.openxmlformats.org/officeDocument/2006/relationships/slide" Target="slides/slide5.xml"/><Relationship Id="rId71" Type="http://schemas.openxmlformats.org/officeDocument/2006/relationships/font" Target="fonts/font5.fntdata"/><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notesMaster" Target="notesMasters/notesMaster1.xml"/><Relationship Id="rId87" Type="http://schemas.openxmlformats.org/officeDocument/2006/relationships/font" Target="fonts/font21.fntdata"/><Relationship Id="rId61" Type="http://schemas.openxmlformats.org/officeDocument/2006/relationships/slide" Target="slides/slide59.xml"/><Relationship Id="rId82"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https://marketplace.visualstudio.com/items?itemName=ritwickdey.LiveServer"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7"/>
        <p:cNvGrpSpPr/>
        <p:nvPr/>
      </p:nvGrpSpPr>
      <p:grpSpPr>
        <a:xfrm>
          <a:off x="0" y="0"/>
          <a:ext cx="0" cy="0"/>
          <a:chOff x="0" y="0"/>
          <a:chExt cx="0" cy="0"/>
        </a:xfrm>
      </p:grpSpPr>
      <p:sp>
        <p:nvSpPr>
          <p:cNvPr id="1978" name="Google Shape;197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9" name="Google Shape;197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WELCOME to your first lesson of this Front End Foxes introduction to Web Development!</a:t>
            </a:r>
            <a:endParaRPr dirty="0"/>
          </a:p>
          <a:p>
            <a:pPr marL="0" lvl="0" indent="0" algn="l" rtl="0">
              <a:spcBef>
                <a:spcPts val="0"/>
              </a:spcBef>
              <a:spcAft>
                <a:spcPts val="0"/>
              </a:spcAft>
              <a:buNone/>
            </a:pPr>
            <a:endParaRPr strike="sngStrike" dirty="0"/>
          </a:p>
          <a:p>
            <a:pPr marL="0" lvl="0" indent="0" algn="l" rtl="0">
              <a:spcBef>
                <a:spcPts val="0"/>
              </a:spcBef>
              <a:spcAft>
                <a:spcPts val="0"/>
              </a:spcAft>
              <a:buClr>
                <a:schemeClr val="dk1"/>
              </a:buClr>
              <a:buSzPts val="1100"/>
              <a:buFont typeface="Arial"/>
              <a:buNone/>
            </a:pPr>
            <a:r>
              <a:rPr lang="en" strike="sngStrike" dirty="0">
                <a:solidFill>
                  <a:schemeClr val="dk1"/>
                </a:solidFill>
              </a:rPr>
              <a:t>I’m Jo, I’m a front end developer and developer advocate, I’ve been doing web development for 10 years and teaching for about 5. </a:t>
            </a:r>
            <a:endParaRPr strike="sngStrike" dirty="0">
              <a:solidFill>
                <a:schemeClr val="dk1"/>
              </a:solidFill>
            </a:endParaRPr>
          </a:p>
          <a:p>
            <a:pPr marL="0" lvl="0" indent="0" algn="l" rtl="0">
              <a:spcBef>
                <a:spcPts val="0"/>
              </a:spcBef>
              <a:spcAft>
                <a:spcPts val="0"/>
              </a:spcAft>
              <a:buClr>
                <a:schemeClr val="dk1"/>
              </a:buClr>
              <a:buSzPts val="1100"/>
              <a:buFont typeface="Arial"/>
              <a:buNone/>
            </a:pPr>
            <a:r>
              <a:rPr lang="en" strike="sngStrike" dirty="0">
                <a:solidFill>
                  <a:schemeClr val="dk1"/>
                </a:solidFill>
              </a:rPr>
              <a:t>I’ve worked at small startups, huge organisations, charities and in the civil service so I’ve got quite a wide range of experience of different tech workplaces and different ways of working in teams. I’d love to talk to you about it and offer any careers advice that I can. Please feel free to reach out to me over slack or book some time with me during my office hours</a:t>
            </a:r>
            <a:endParaRPr strike="sngStrike" dirty="0">
              <a:solidFill>
                <a:schemeClr val="dk1"/>
              </a:solidFill>
            </a:endParaRPr>
          </a:p>
          <a:p>
            <a:pPr marL="0" lvl="0" indent="0" algn="l" rtl="0">
              <a:spcBef>
                <a:spcPts val="0"/>
              </a:spcBef>
              <a:spcAft>
                <a:spcPts val="0"/>
              </a:spcAft>
              <a:buClr>
                <a:schemeClr val="dk1"/>
              </a:buClr>
              <a:buSzPts val="1100"/>
              <a:buFont typeface="Arial"/>
              <a:buNone/>
            </a:pPr>
            <a:r>
              <a:rPr lang="en" strike="sngStrike" dirty="0">
                <a:solidFill>
                  <a:schemeClr val="dk1"/>
                </a:solidFill>
              </a:rPr>
              <a:t>I’m super excited to meet you all and get started with this new course!</a:t>
            </a:r>
          </a:p>
          <a:p>
            <a:pPr marL="0" lvl="0" indent="0" algn="l" rtl="0">
              <a:spcBef>
                <a:spcPts val="0"/>
              </a:spcBef>
              <a:spcAft>
                <a:spcPts val="0"/>
              </a:spcAft>
              <a:buClr>
                <a:schemeClr val="dk1"/>
              </a:buClr>
              <a:buSzPts val="1100"/>
              <a:buFont typeface="Arial"/>
              <a:buNone/>
            </a:pPr>
            <a:endParaRPr lang="en" strike="sngStrike" dirty="0">
              <a:solidFill>
                <a:schemeClr val="dk1"/>
              </a:solidFill>
            </a:endParaRPr>
          </a:p>
          <a:p>
            <a:pPr marL="0" lvl="0" indent="0" algn="l" rtl="0">
              <a:spcBef>
                <a:spcPts val="0"/>
              </a:spcBef>
              <a:spcAft>
                <a:spcPts val="0"/>
              </a:spcAft>
              <a:buClr>
                <a:schemeClr val="dk1"/>
              </a:buClr>
              <a:buSzPts val="1100"/>
              <a:buFont typeface="Arial"/>
              <a:buNone/>
            </a:pPr>
            <a:r>
              <a:rPr lang="en" strike="noStrike" dirty="0">
                <a:solidFill>
                  <a:schemeClr val="dk1"/>
                </a:solidFill>
              </a:rPr>
              <a:t>Hey ya’ll! My name is Katherine, I also go by Kathy or Kath, and I’ve been a software developer for about 22 years! Wow time flies when you having fun. Did anyone here attend the Front-End Foxes Conference last week? Natalia gave a talk on Non-Linear Paths to Tech, about how different perspectives and knowledge diverse teams are so important. I really related as I was a History and Art Major and was a Photographer directly after college. I started helping run the biz and one day another photographer leaned over my shoulder as I was showing him an Excel formula and told me if I liked that, I might like programming. And that was all she wrote, back then we didn’t have bootcamps and I hightailed it to the C++ class at the local community college and then went back to get my 3</a:t>
            </a:r>
            <a:r>
              <a:rPr lang="en" strike="noStrike" baseline="30000" dirty="0">
                <a:solidFill>
                  <a:schemeClr val="dk1"/>
                </a:solidFill>
              </a:rPr>
              <a:t>rd</a:t>
            </a:r>
            <a:r>
              <a:rPr lang="en" strike="noStrike" dirty="0">
                <a:solidFill>
                  <a:schemeClr val="dk1"/>
                </a:solidFill>
              </a:rPr>
              <a:t> degree in biz info system. It was the dot com boom and I moved out to CA to get a job. </a:t>
            </a:r>
            <a:r>
              <a:rPr lang="en-US" strike="noStrike" dirty="0">
                <a:solidFill>
                  <a:schemeClr val="dk1"/>
                </a:solidFill>
              </a:rPr>
              <a:t>A</a:t>
            </a:r>
            <a:r>
              <a:rPr lang="en" strike="noStrike" dirty="0">
                <a:solidFill>
                  <a:schemeClr val="dk1"/>
                </a:solidFill>
              </a:rPr>
              <a:t>bout 18 years later I was contracting for the government, we had a very long govt shutdown and I started attending Meetups. I, a former art major, found myself looking like this: (show horse pic). </a:t>
            </a:r>
            <a:r>
              <a:rPr lang="en-US" strike="noStrike" dirty="0">
                <a:solidFill>
                  <a:schemeClr val="dk1"/>
                </a:solidFill>
              </a:rPr>
              <a:t>https://i.redd.it/becb0dkox3y21.jpg</a:t>
            </a:r>
            <a:r>
              <a:rPr lang="en" strike="noStrike" dirty="0">
                <a:solidFill>
                  <a:schemeClr val="dk1"/>
                </a:solidFill>
              </a:rPr>
              <a:t> I think a lot of long time full stack developers feel this way. </a:t>
            </a:r>
            <a:r>
              <a:rPr lang="en-US" strike="noStrike" dirty="0">
                <a:solidFill>
                  <a:schemeClr val="dk1"/>
                </a:solidFill>
              </a:rPr>
              <a:t>A</a:t>
            </a:r>
            <a:r>
              <a:rPr lang="en" strike="noStrike" dirty="0">
                <a:solidFill>
                  <a:schemeClr val="dk1"/>
                </a:solidFill>
              </a:rPr>
              <a:t>nd I wondered how did I get here? I love art and I’m debugging why a database query isn’t performant. I consider myself a life long learner. I’ve done this cohort as student, mentor, and now teacher and I keep coming back b/c there is always more to learn from each other in this wonderful community. There was another great talk during the FEF conference where Amara talked about how change is a constant in Software Devlopment and we need “Be Gritty” we need to be resilient to change with a growth mindset. I found myself about 4 years ago realizing I wanted to do a massive iteration in my career and move towards Front-end development, and the Vue Vixens, now Frontend foxes were a huge motivation and support for this. Community is key and that’s why we are here today! I also am convined that if I, a former Art major, can be a software developer …. If I can You can!</a:t>
            </a:r>
          </a:p>
          <a:p>
            <a:pPr marL="0" lvl="0" indent="0" algn="l" rtl="0">
              <a:spcBef>
                <a:spcPts val="0"/>
              </a:spcBef>
              <a:spcAft>
                <a:spcPts val="0"/>
              </a:spcAft>
              <a:buClr>
                <a:schemeClr val="dk1"/>
              </a:buClr>
              <a:buSzPts val="1100"/>
              <a:buFont typeface="Arial"/>
              <a:buNone/>
            </a:pPr>
            <a:endParaRPr lang="en" strike="noStrike" dirty="0">
              <a:solidFill>
                <a:schemeClr val="dk1"/>
              </a:solidFill>
            </a:endParaRPr>
          </a:p>
          <a:p>
            <a:pPr marL="0" lvl="0" indent="0" algn="l" rtl="0">
              <a:spcBef>
                <a:spcPts val="0"/>
              </a:spcBef>
              <a:spcAft>
                <a:spcPts val="0"/>
              </a:spcAft>
              <a:buClr>
                <a:schemeClr val="dk1"/>
              </a:buClr>
              <a:buSzPts val="1100"/>
              <a:buFont typeface="Arial"/>
              <a:buNone/>
            </a:pPr>
            <a:endParaRPr strike="noStrike"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cee1b3d134_0_6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cee1b3d134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Both of these two blocks of code do the same thing, they both print the numbers in the Fibonacci sequence up to 10.</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People rarely write in low level assembly languages, and almost never write in machine code (actual binary 1’s and 0’s), so don’t worry if the code on the right looks complicated!</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lowest level language that is most commonly and widely used is C - which is a portable language - meaning it can be compiled for almost any processor that exists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And offers “low level” access to parts of the computers hardware like it’s memory, and it’s graphics cards.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C is generally only used for systems level tasks (like building operations systems), and to build tools that allow higher level, easier to use, programming languages to run.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this course we’re only going to look at high level languages. Specifically we’ll be looking at Javascript to build our websites along with HTML and CSS.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And over the next few weeks we’ll look at the elements of a progam and we’ll write some ourselves, but today we’re going to look at the tools that developers use to help us to write programs.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t>And of course, these things are all highly personal choices, but we’ll cover the basics and get you set up to start deciding what your preferred tools are.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This collection of tools and settings is called a development environment and the first tool in your development environment box is your editor.</a:t>
            </a:r>
            <a:endParaRPr dirty="0"/>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4"/>
        <p:cNvGrpSpPr/>
        <p:nvPr/>
      </p:nvGrpSpPr>
      <p:grpSpPr>
        <a:xfrm>
          <a:off x="0" y="0"/>
          <a:ext cx="0" cy="0"/>
          <a:chOff x="0" y="0"/>
          <a:chExt cx="0" cy="0"/>
        </a:xfrm>
      </p:grpSpPr>
      <p:sp>
        <p:nvSpPr>
          <p:cNvPr id="2055" name="Google Shape;20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6" name="Google Shape;20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These are literally the program that you run that gives you a place to type your code into and save it.</a:t>
            </a:r>
            <a:endParaRPr dirty="0"/>
          </a:p>
          <a:p>
            <a:pPr marL="0" lvl="0" indent="0" algn="l" rtl="0">
              <a:spcBef>
                <a:spcPts val="0"/>
              </a:spcBef>
              <a:spcAft>
                <a:spcPts val="0"/>
              </a:spcAft>
              <a:buNone/>
            </a:pPr>
            <a:r>
              <a:rPr lang="en" dirty="0"/>
              <a:t>They can offer a range of functionality. Modern editors have entire suites of features and extensions.</a:t>
            </a:r>
            <a:endParaRPr dirty="0"/>
          </a:p>
          <a:p>
            <a:pPr marL="0" lvl="0" indent="0" algn="l" rtl="0">
              <a:spcBef>
                <a:spcPts val="0"/>
              </a:spcBef>
              <a:spcAft>
                <a:spcPts val="0"/>
              </a:spcAft>
              <a:buNone/>
            </a:pPr>
            <a:r>
              <a:rPr lang="en" dirty="0"/>
              <a:t>Some of the fundamentals are: </a:t>
            </a:r>
            <a:endParaRPr dirty="0"/>
          </a:p>
          <a:p>
            <a:pPr marL="0" lvl="0" indent="0" algn="l" rtl="0">
              <a:spcBef>
                <a:spcPts val="0"/>
              </a:spcBef>
              <a:spcAft>
                <a:spcPts val="0"/>
              </a:spcAft>
              <a:buNone/>
            </a:pPr>
            <a:r>
              <a:rPr lang="en" dirty="0"/>
              <a:t>Syntax highlighting</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1"/>
        <p:cNvGrpSpPr/>
        <p:nvPr/>
      </p:nvGrpSpPr>
      <p:grpSpPr>
        <a:xfrm>
          <a:off x="0" y="0"/>
          <a:ext cx="0" cy="0"/>
          <a:chOff x="0" y="0"/>
          <a:chExt cx="0" cy="0"/>
        </a:xfrm>
      </p:grpSpPr>
      <p:sp>
        <p:nvSpPr>
          <p:cNvPr id="2062" name="Google Shape;2062;gcee1b3d134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3" name="Google Shape;2063;gcee1b3d134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Which is the adding of colours to your text to make it easier to read/sort through quickly.</a:t>
            </a:r>
            <a:endParaRPr dirty="0">
              <a:solidFill>
                <a:schemeClr val="dk1"/>
              </a:solidFill>
            </a:endParaRPr>
          </a:p>
          <a:p>
            <a:pPr marL="0" lvl="0" indent="0" algn="l" rtl="0">
              <a:spcBef>
                <a:spcPts val="0"/>
              </a:spcBef>
              <a:spcAft>
                <a:spcPts val="0"/>
              </a:spcAft>
              <a:buNone/>
            </a:pPr>
            <a:r>
              <a:rPr lang="en" dirty="0">
                <a:solidFill>
                  <a:schemeClr val="dk1"/>
                </a:solidFill>
              </a:rPr>
              <a:t>The best editors let you customise these colours yourself or to use themes designed by others.</a:t>
            </a:r>
            <a:endParaRPr dirty="0">
              <a:solidFill>
                <a:schemeClr val="dk1"/>
              </a:solidFill>
            </a:endParaRPr>
          </a:p>
          <a:p>
            <a:pPr marL="0" lvl="0" indent="0" algn="l" rtl="0">
              <a:spcBef>
                <a:spcPts val="0"/>
              </a:spcBef>
              <a:spcAft>
                <a:spcPts val="0"/>
              </a:spcAft>
              <a:buNone/>
            </a:pPr>
            <a:endParaRPr b="1" dirty="0">
              <a:solidFill>
                <a:schemeClr val="dk1"/>
              </a:solidFill>
            </a:endParaRPr>
          </a:p>
          <a:p>
            <a:pPr marL="0" lvl="0" indent="0" algn="l" rtl="0">
              <a:spcBef>
                <a:spcPts val="0"/>
              </a:spcBef>
              <a:spcAft>
                <a:spcPts val="0"/>
              </a:spcAft>
              <a:buNone/>
            </a:pPr>
            <a:r>
              <a:rPr lang="en" b="1" dirty="0">
                <a:solidFill>
                  <a:schemeClr val="dk1"/>
                </a:solidFill>
              </a:rPr>
              <a:t>One of the teachers, Jo, created a theme called fairyfloss and I love it. -all purples and pinks :D</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Many editors also offer extensions and integrations to make them more powerful/useful to developers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b="1" dirty="0"/>
              <a:t>In the VSCode homework you saw that visual studio code has a terminal built into it</a:t>
            </a:r>
            <a:endParaRPr b="1" dirty="0"/>
          </a:p>
          <a:p>
            <a:pPr marL="0" lvl="0" indent="0" algn="l" rtl="0">
              <a:spcBef>
                <a:spcPts val="0"/>
              </a:spcBef>
              <a:spcAft>
                <a:spcPts val="0"/>
              </a:spcAft>
              <a:buNone/>
            </a:pPr>
            <a:endParaRPr dirty="0"/>
          </a:p>
          <a:p>
            <a:pPr marL="0" lvl="0" indent="0" algn="l" rtl="0">
              <a:spcBef>
                <a:spcPts val="0"/>
              </a:spcBef>
              <a:spcAft>
                <a:spcPts val="0"/>
              </a:spcAft>
              <a:buNone/>
            </a:pPr>
            <a:r>
              <a:rPr lang="en" dirty="0"/>
              <a:t>It also has many many extensions to do all kinds of things like spell checking</a:t>
            </a:r>
            <a:endParaRPr dirty="0"/>
          </a:p>
          <a:p>
            <a:pPr marL="0" lvl="0" indent="0" algn="l" rtl="0">
              <a:spcBef>
                <a:spcPts val="0"/>
              </a:spcBef>
              <a:spcAft>
                <a:spcPts val="0"/>
              </a:spcAft>
              <a:buNone/>
            </a:pPr>
            <a:r>
              <a:rPr lang="en" dirty="0"/>
              <a:t>Linting (which is checking that your code writing style matches a certain standard)</a:t>
            </a:r>
            <a:endParaRPr dirty="0"/>
          </a:p>
          <a:p>
            <a:pPr marL="0" lvl="0" indent="0" algn="l" rtl="0">
              <a:spcBef>
                <a:spcPts val="0"/>
              </a:spcBef>
              <a:spcAft>
                <a:spcPts val="0"/>
              </a:spcAft>
              <a:buNone/>
            </a:pPr>
            <a:r>
              <a:rPr lang="en" dirty="0"/>
              <a:t>Remote sharing tools, so that other people on other computers can take a look at your code live</a:t>
            </a:r>
            <a:endParaRPr dirty="0"/>
          </a:p>
          <a:p>
            <a:pPr marL="0" lvl="0" indent="0" algn="l" rtl="0">
              <a:spcBef>
                <a:spcPts val="0"/>
              </a:spcBef>
              <a:spcAft>
                <a:spcPts val="0"/>
              </a:spcAft>
              <a:buNone/>
            </a:pPr>
            <a:r>
              <a:rPr lang="en" dirty="0"/>
              <a:t>Shortcuts to make editing easier</a:t>
            </a:r>
            <a:r>
              <a:rPr lang="en" strike="sngStrike" dirty="0"/>
              <a:t>, I have one which will insert the numbers 1-1000 in a list, surprisingly useful</a:t>
            </a:r>
            <a:endParaRPr strike="sngStrike" dirty="0"/>
          </a:p>
          <a:p>
            <a:pPr marL="0" lvl="0" indent="0" algn="l" rtl="0">
              <a:spcBef>
                <a:spcPts val="0"/>
              </a:spcBef>
              <a:spcAft>
                <a:spcPts val="0"/>
              </a:spcAft>
              <a:buNone/>
            </a:pPr>
            <a:r>
              <a:rPr lang="en" dirty="0"/>
              <a:t>And some come with code snippets and boilerplate for things that you find yourself typing too regularly, like a basic html document template – provided by Emmet now built into VSCode</a:t>
            </a:r>
            <a:endParaRPr dirty="0"/>
          </a:p>
          <a:p>
            <a:pPr marL="0" lvl="0" indent="0" algn="l" rtl="0">
              <a:spcBef>
                <a:spcPts val="0"/>
              </a:spcBef>
              <a:spcAft>
                <a:spcPts val="0"/>
              </a:spcAft>
              <a:buNone/>
            </a:pPr>
            <a:r>
              <a:rPr lang="en" strike="sngStrike" dirty="0"/>
              <a:t>And most importantly to me, vscode just released their pets extension, which lets a little pet walk around inside the editor</a:t>
            </a:r>
            <a:r>
              <a:rPr lang="en" dirty="0"/>
              <a:t>.</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6"/>
        <p:cNvGrpSpPr/>
        <p:nvPr/>
      </p:nvGrpSpPr>
      <p:grpSpPr>
        <a:xfrm>
          <a:off x="0" y="0"/>
          <a:ext cx="0" cy="0"/>
          <a:chOff x="0" y="0"/>
          <a:chExt cx="0" cy="0"/>
        </a:xfrm>
      </p:grpSpPr>
      <p:sp>
        <p:nvSpPr>
          <p:cNvPr id="2077" name="Google Shape;2077;gcee1b3d134_0_8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8" name="Google Shape;2078;gcee1b3d134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And debugging is something that many editors offer now which you will find very helpful as you develop your skills.</a:t>
            </a:r>
            <a:endParaRPr dirty="0"/>
          </a:p>
          <a:p>
            <a:pPr marL="0" lvl="0" indent="0" algn="l" rtl="0">
              <a:spcBef>
                <a:spcPts val="0"/>
              </a:spcBef>
              <a:spcAft>
                <a:spcPts val="0"/>
              </a:spcAft>
              <a:buNone/>
            </a:pPr>
            <a:r>
              <a:rPr lang="en" dirty="0"/>
              <a:t>A debugger lets you step through each line of the code and will tell you the output of the code, if any and how the value of variables change etc so that you can find out exactly where it is doing something unexpected.</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3"/>
        <p:cNvGrpSpPr/>
        <p:nvPr/>
      </p:nvGrpSpPr>
      <p:grpSpPr>
        <a:xfrm>
          <a:off x="0" y="0"/>
          <a:ext cx="0" cy="0"/>
          <a:chOff x="0" y="0"/>
          <a:chExt cx="0" cy="0"/>
        </a:xfrm>
      </p:grpSpPr>
      <p:sp>
        <p:nvSpPr>
          <p:cNvPr id="2084" name="Google Shape;2084;gcee1b3d134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5" name="Google Shape;2085;gcee1b3d134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5"/>
        <p:cNvGrpSpPr/>
        <p:nvPr/>
      </p:nvGrpSpPr>
      <p:grpSpPr>
        <a:xfrm>
          <a:off x="0" y="0"/>
          <a:ext cx="0" cy="0"/>
          <a:chOff x="0" y="0"/>
          <a:chExt cx="0" cy="0"/>
        </a:xfrm>
      </p:grpSpPr>
      <p:sp>
        <p:nvSpPr>
          <p:cNvPr id="2096" name="Google Shape;2096;gcee1b3d134_0_10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7" name="Google Shape;2097;gcee1b3d134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is a front end development course, so we’re going to be building websites which are going to be viewed in browsers.</a:t>
            </a:r>
            <a:endParaRPr dirty="0"/>
          </a:p>
          <a:p>
            <a:pPr marL="0" lvl="0" indent="0" algn="l" rtl="0">
              <a:spcBef>
                <a:spcPts val="0"/>
              </a:spcBef>
              <a:spcAft>
                <a:spcPts val="0"/>
              </a:spcAft>
              <a:buNone/>
            </a:pPr>
            <a:r>
              <a:rPr lang="en" dirty="0"/>
              <a:t>Your browser is your window to the entire internet.</a:t>
            </a:r>
            <a:endParaRPr dirty="0"/>
          </a:p>
          <a:p>
            <a:pPr marL="0" lvl="0" indent="0" algn="l" rtl="0">
              <a:spcBef>
                <a:spcPts val="0"/>
              </a:spcBef>
              <a:spcAft>
                <a:spcPts val="0"/>
              </a:spcAft>
              <a:buNone/>
            </a:pPr>
            <a:r>
              <a:rPr lang="en" dirty="0"/>
              <a:t>It retrieves information from the web and displays it on your desktop or mobile, and sometimes on your watch or even your fridge?! </a:t>
            </a:r>
            <a:endParaRPr dirty="0"/>
          </a:p>
          <a:p>
            <a:pPr marL="0" lvl="0" indent="0" algn="l" rtl="0">
              <a:spcBef>
                <a:spcPts val="0"/>
              </a:spcBef>
              <a:spcAft>
                <a:spcPts val="0"/>
              </a:spcAft>
              <a:buNone/>
            </a:pPr>
            <a:r>
              <a:rPr lang="en" dirty="0"/>
              <a:t>Information is transferred to your browser via the Hypertext transfer protocol, or http. This defines how the text, images, audio and video are transmitted on the web.</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r>
              <a:rPr lang="en" dirty="0"/>
              <a:t>A protocol, much like the fact that everyone knows to say “hello” when you make a phone call, is a set of rules that govern how computers “talk” to each other over the internet.</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Sadly not all browsers interpret the data or the code in the same way, which can lead to websites looking or functioning differently across different browsers. Creating consistency across browsers is called Web Standards and HTML, CSS and even JS all have standards too. These describe how the browser should act.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When you’re writing websites you will find that you have to test them in multiple browsers to check their functionality.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most common browsers on your computer are</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2"/>
        <p:cNvGrpSpPr/>
        <p:nvPr/>
      </p:nvGrpSpPr>
      <p:grpSpPr>
        <a:xfrm>
          <a:off x="0" y="0"/>
          <a:ext cx="0" cy="0"/>
          <a:chOff x="0" y="0"/>
          <a:chExt cx="0" cy="0"/>
        </a:xfrm>
      </p:grpSpPr>
      <p:sp>
        <p:nvSpPr>
          <p:cNvPr id="2103" name="Google Shape;2103;gcee1b3d134_0_1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4" name="Google Shape;2104;gcee1b3d134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Edge, the newest offering from microsoft</a:t>
            </a:r>
            <a:endParaRPr dirty="0"/>
          </a:p>
          <a:p>
            <a:pPr marL="0" lvl="0" indent="0" algn="l" rtl="0">
              <a:spcBef>
                <a:spcPts val="0"/>
              </a:spcBef>
              <a:spcAft>
                <a:spcPts val="0"/>
              </a:spcAft>
              <a:buNone/>
            </a:pPr>
            <a:r>
              <a:rPr lang="en" dirty="0"/>
              <a:t>Chrome from google</a:t>
            </a:r>
            <a:endParaRPr dirty="0"/>
          </a:p>
          <a:p>
            <a:pPr marL="0" lvl="0" indent="0" algn="l" rtl="0">
              <a:spcBef>
                <a:spcPts val="0"/>
              </a:spcBef>
              <a:spcAft>
                <a:spcPts val="0"/>
              </a:spcAft>
              <a:buNone/>
            </a:pPr>
            <a:r>
              <a:rPr lang="en" dirty="0"/>
              <a:t>And firefox by mozilla</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And on your mobile the most popular browsers in western countries are</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cee1b3d134_0_1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cee1b3d134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Safari, the browser that comes with the iphone</a:t>
            </a:r>
            <a:endParaRPr/>
          </a:p>
          <a:p>
            <a:pPr marL="0" lvl="0" indent="0" algn="l" rtl="0">
              <a:spcBef>
                <a:spcPts val="0"/>
              </a:spcBef>
              <a:spcAft>
                <a:spcPts val="0"/>
              </a:spcAft>
              <a:buNone/>
            </a:pPr>
            <a:r>
              <a:rPr lang="en"/>
              <a:t>Chrome </a:t>
            </a:r>
            <a:endParaRPr/>
          </a:p>
          <a:p>
            <a:pPr marL="0" lvl="0" indent="0" algn="l" rtl="0">
              <a:spcBef>
                <a:spcPts val="0"/>
              </a:spcBef>
              <a:spcAft>
                <a:spcPts val="0"/>
              </a:spcAft>
              <a:buNone/>
            </a:pPr>
            <a:r>
              <a:rPr lang="en"/>
              <a:t>And samsung internet, the browser that comes with samsung phones.</a:t>
            </a:r>
            <a:endParaRPr/>
          </a:p>
          <a:p>
            <a:pPr marL="0" lvl="0" indent="0" algn="l" rtl="0">
              <a:spcBef>
                <a:spcPts val="0"/>
              </a:spcBef>
              <a:spcAft>
                <a:spcPts val="0"/>
              </a:spcAft>
              <a:buNone/>
            </a:pPr>
            <a:r>
              <a:rPr lang="en"/>
              <a:t>There are some other big browsers from chinese companies, but i’ve not included them here because you likely won’t have to test in them in your early days of webdev.</a:t>
            </a:r>
            <a:endParaRPr/>
          </a:p>
          <a:p>
            <a:pPr marL="0" lvl="0" indent="0" algn="l" rtl="0">
              <a:spcBef>
                <a:spcPts val="0"/>
              </a:spcBef>
              <a:spcAft>
                <a:spcPts val="0"/>
              </a:spcAft>
              <a:buNone/>
            </a:pPr>
            <a:endParaRPr/>
          </a:p>
          <a:p>
            <a:pPr marL="0" lvl="0" indent="0" algn="l" rtl="0">
              <a:spcBef>
                <a:spcPts val="0"/>
              </a:spcBef>
              <a:spcAft>
                <a:spcPts val="0"/>
              </a:spcAft>
              <a:buNone/>
            </a:pPr>
            <a:r>
              <a:rPr lang="en"/>
              <a:t>There are of course many other browser to choose from and browser choice is as personal as editor choice and almost as customisable these days with extensions and addons.</a:t>
            </a:r>
            <a:endParaRPr/>
          </a:p>
          <a:p>
            <a:pPr marL="0" lvl="0" indent="0" algn="l" rtl="0">
              <a:spcBef>
                <a:spcPts val="0"/>
              </a:spcBef>
              <a:spcAft>
                <a:spcPts val="0"/>
              </a:spcAft>
              <a:buNone/>
            </a:pPr>
            <a:endParaRPr/>
          </a:p>
          <a:p>
            <a:pPr marL="0" lvl="0" indent="0" algn="l" rtl="0">
              <a:spcBef>
                <a:spcPts val="0"/>
              </a:spcBef>
              <a:spcAft>
                <a:spcPts val="0"/>
              </a:spcAft>
              <a:buNone/>
            </a:pPr>
            <a:r>
              <a:rPr lang="en"/>
              <a:t>One important part of browser choice is the developer tools that come with the browser. </a:t>
            </a:r>
            <a:endParaRPr/>
          </a:p>
          <a:p>
            <a:pPr marL="0" lvl="0" indent="0" algn="l" rtl="0">
              <a:spcBef>
                <a:spcPts val="0"/>
              </a:spcBef>
              <a:spcAft>
                <a:spcPts val="0"/>
              </a:spcAft>
              <a:buNone/>
            </a:pPr>
            <a:r>
              <a:rPr lang="en"/>
              <a:t>These you are going to become intimately familiar with over your web dev careers.</a:t>
            </a:r>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6"/>
        <p:cNvGrpSpPr/>
        <p:nvPr/>
      </p:nvGrpSpPr>
      <p:grpSpPr>
        <a:xfrm>
          <a:off x="0" y="0"/>
          <a:ext cx="0" cy="0"/>
          <a:chOff x="0" y="0"/>
          <a:chExt cx="0" cy="0"/>
        </a:xfrm>
      </p:grpSpPr>
      <p:sp>
        <p:nvSpPr>
          <p:cNvPr id="2127" name="Google Shape;2127;gcee1b3d134_0_14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8" name="Google Shape;2128;gcee1b3d134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Most modern browsers come with developer tools. These allow you to view the code behind the website you’re looking at, amongst other things.</a:t>
            </a:r>
            <a:endParaRPr/>
          </a:p>
          <a:p>
            <a:pPr marL="0" lvl="0" indent="0" algn="l" rtl="0">
              <a:spcBef>
                <a:spcPts val="0"/>
              </a:spcBef>
              <a:spcAft>
                <a:spcPts val="0"/>
              </a:spcAft>
              <a:buNone/>
            </a:pPr>
            <a:r>
              <a:rPr lang="en"/>
              <a:t>In your browser, right click and choose “inspect” to open up your developer tools.</a:t>
            </a:r>
            <a:endParaRPr/>
          </a:p>
          <a:p>
            <a:pPr marL="0" lvl="0" indent="0" algn="l" rtl="0">
              <a:spcBef>
                <a:spcPts val="0"/>
              </a:spcBef>
              <a:spcAft>
                <a:spcPts val="0"/>
              </a:spcAft>
              <a:buNone/>
            </a:pPr>
            <a:r>
              <a:rPr lang="en">
                <a:solidFill>
                  <a:srgbClr val="FF0000"/>
                </a:solidFill>
              </a:rPr>
              <a:t>(show in browser)</a:t>
            </a:r>
            <a:endParaRPr>
              <a:solidFill>
                <a:srgbClr val="FF0000"/>
              </a:solidFill>
            </a:endParaRPr>
          </a:p>
          <a:p>
            <a:pPr marL="0" lvl="0" indent="0" algn="l" rtl="0">
              <a:spcBef>
                <a:spcPts val="0"/>
              </a:spcBef>
              <a:spcAft>
                <a:spcPts val="0"/>
              </a:spcAft>
              <a:buNone/>
            </a:pPr>
            <a:r>
              <a:rPr lang="en"/>
              <a:t>You can use it to inspect the html</a:t>
            </a:r>
            <a:endParaRPr/>
          </a:p>
          <a:p>
            <a:pPr marL="0" lvl="0" indent="0" algn="l" rtl="0">
              <a:spcBef>
                <a:spcPts val="0"/>
              </a:spcBef>
              <a:spcAft>
                <a:spcPts val="0"/>
              </a:spcAft>
              <a:buNone/>
            </a:pPr>
            <a:r>
              <a:rPr lang="en"/>
              <a:t>To change the CSS</a:t>
            </a:r>
            <a:endParaRPr/>
          </a:p>
          <a:p>
            <a:pPr marL="0" lvl="0" indent="0" algn="l" rtl="0">
              <a:spcBef>
                <a:spcPts val="0"/>
              </a:spcBef>
              <a:spcAft>
                <a:spcPts val="0"/>
              </a:spcAft>
              <a:buNone/>
            </a:pPr>
            <a:r>
              <a:rPr lang="en"/>
              <a:t>To see JS errors and do debugging and all sorts of things.</a:t>
            </a:r>
            <a:endParaRPr/>
          </a:p>
          <a:p>
            <a:pPr marL="0" lvl="0" indent="0" algn="l" rtl="0">
              <a:spcBef>
                <a:spcPts val="0"/>
              </a:spcBef>
              <a:spcAft>
                <a:spcPts val="0"/>
              </a:spcAft>
              <a:buNone/>
            </a:pPr>
            <a:r>
              <a:rPr lang="en"/>
              <a:t>We’ll be using these devtools heavily as we go through the course.</a:t>
            </a:r>
            <a:endParaRPr/>
          </a:p>
          <a:p>
            <a:pPr marL="0" lvl="0" indent="0" algn="l" rtl="0">
              <a:spcBef>
                <a:spcPts val="0"/>
              </a:spcBef>
              <a:spcAft>
                <a:spcPts val="0"/>
              </a:spcAft>
              <a:buNone/>
            </a:pPr>
            <a:endParaRPr/>
          </a:p>
          <a:p>
            <a:pPr marL="0" lvl="0" indent="0" algn="l" rtl="0">
              <a:spcBef>
                <a:spcPts val="0"/>
              </a:spcBef>
              <a:spcAft>
                <a:spcPts val="0"/>
              </a:spcAft>
              <a:buNone/>
            </a:pPr>
            <a:r>
              <a:rPr lang="en"/>
              <a:t>The next thing we’ll be using a bunch is a Commandline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e8f5c6f3d9_0_9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e8f5c6f3d9_0_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Let’s meet the Mentors! It would be great to hear from you, if you could say hi and tell us a bit about yourselves that would be lovely.</a:t>
            </a:r>
          </a:p>
          <a:p>
            <a:pPr marL="0" lvl="0" indent="0" algn="l" rtl="0">
              <a:spcBef>
                <a:spcPts val="0"/>
              </a:spcBef>
              <a:spcAft>
                <a:spcPts val="0"/>
              </a:spcAft>
              <a:buClr>
                <a:schemeClr val="dk1"/>
              </a:buClr>
              <a:buSzPts val="1100"/>
              <a:buFont typeface="Arial"/>
              <a:buNone/>
            </a:pPr>
            <a:r>
              <a:rPr lang="en" b="1" dirty="0">
                <a:solidFill>
                  <a:schemeClr val="dk1"/>
                </a:solidFill>
              </a:rPr>
              <a:t>Our mentors are Brittany, Celena, Karina and Novella.</a:t>
            </a:r>
            <a:endParaRPr b="1"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cc56193ea8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cc56193ea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may hear this referred to as a CLI - command line interface</a:t>
            </a:r>
            <a:endParaRPr/>
          </a:p>
          <a:p>
            <a:pPr marL="0" lvl="0" indent="0" algn="l" rtl="0">
              <a:spcBef>
                <a:spcPts val="0"/>
              </a:spcBef>
              <a:spcAft>
                <a:spcPts val="0"/>
              </a:spcAft>
              <a:buNone/>
            </a:pPr>
            <a:r>
              <a:rPr lang="en"/>
              <a:t>Or just as ‘the terminal’, or “the command prompt”</a:t>
            </a:r>
            <a:endParaRPr/>
          </a:p>
          <a:p>
            <a:pPr marL="0" lvl="0" indent="0" algn="l" rtl="0">
              <a:spcBef>
                <a:spcPts val="0"/>
              </a:spcBef>
              <a:spcAft>
                <a:spcPts val="0"/>
              </a:spcAft>
              <a:buNone/>
            </a:pPr>
            <a:r>
              <a:rPr lang="en"/>
              <a:t>But this is where you’re going to type in commands for your machine to run.</a:t>
            </a:r>
            <a:endParaRPr/>
          </a:p>
          <a:p>
            <a:pPr marL="0" lvl="0" indent="0" algn="l" rtl="0">
              <a:spcBef>
                <a:spcPts val="0"/>
              </a:spcBef>
              <a:spcAft>
                <a:spcPts val="0"/>
              </a:spcAft>
              <a:buNone/>
            </a:pPr>
            <a:r>
              <a:rPr lang="en"/>
              <a:t>Like the ones we were using for git in the previous class.</a:t>
            </a:r>
            <a:endParaRPr/>
          </a:p>
          <a:p>
            <a:pPr marL="0" lvl="0" indent="0" algn="l" rtl="0">
              <a:spcBef>
                <a:spcPts val="0"/>
              </a:spcBef>
              <a:spcAft>
                <a:spcPts val="0"/>
              </a:spcAft>
              <a:buNone/>
            </a:pPr>
            <a:endParaRPr/>
          </a:p>
          <a:p>
            <a:pPr marL="0" lvl="0" indent="0" algn="l" rtl="0">
              <a:spcBef>
                <a:spcPts val="0"/>
              </a:spcBef>
              <a:spcAft>
                <a:spcPts val="0"/>
              </a:spcAft>
              <a:buNone/>
            </a:pPr>
            <a:r>
              <a:rPr lang="en"/>
              <a:t>And some developers like to actually program in the command line, instead of in an editor because they find it faster, but again this is a personal choice that comes with experience and preference.</a:t>
            </a:r>
            <a:endParaRPr/>
          </a:p>
          <a:p>
            <a:pPr marL="0" lvl="0" indent="0" algn="l" rtl="0">
              <a:spcBef>
                <a:spcPts val="0"/>
              </a:spcBef>
              <a:spcAft>
                <a:spcPts val="0"/>
              </a:spcAft>
              <a:buNone/>
            </a:pPr>
            <a:r>
              <a:rPr lang="en"/>
              <a:t>For the purpose of this course I’ll be using the terminal that is included with VSCode, but you can use your mac terminal or bash on windows or windows powershell, [or even the new Windows Terminal] or a whole host of different options.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0"/>
        <p:cNvGrpSpPr/>
        <p:nvPr/>
      </p:nvGrpSpPr>
      <p:grpSpPr>
        <a:xfrm>
          <a:off x="0" y="0"/>
          <a:ext cx="0" cy="0"/>
          <a:chOff x="0" y="0"/>
          <a:chExt cx="0" cy="0"/>
        </a:xfrm>
      </p:grpSpPr>
      <p:sp>
        <p:nvSpPr>
          <p:cNvPr id="2141" name="Google Shape;2141;gcc56193ea8_0_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2" name="Google Shape;2142;gcc56193ea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One of the things that you will find yourself needing to do regularly, is looking up stuff!</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One of the best resources that you’ll use is MDN</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7"/>
        <p:cNvGrpSpPr/>
        <p:nvPr/>
      </p:nvGrpSpPr>
      <p:grpSpPr>
        <a:xfrm>
          <a:off x="0" y="0"/>
          <a:ext cx="0" cy="0"/>
          <a:chOff x="0" y="0"/>
          <a:chExt cx="0" cy="0"/>
        </a:xfrm>
      </p:grpSpPr>
      <p:sp>
        <p:nvSpPr>
          <p:cNvPr id="2148" name="Google Shape;2148;gcc56193ea8_0_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9" name="Google Shape;2149;gcc56193ea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mozilla developer network. It contains documentation on every bit of JavaScript CSS and HTML that you will ever need, along with example code to show you how to use it.</a:t>
            </a:r>
            <a:endParaRPr/>
          </a:p>
          <a:p>
            <a:pPr marL="0" lvl="0" indent="0" algn="l" rtl="0">
              <a:spcBef>
                <a:spcPts val="0"/>
              </a:spcBef>
              <a:spcAft>
                <a:spcPts val="0"/>
              </a:spcAft>
              <a:buNone/>
            </a:pPr>
            <a:r>
              <a:rPr lang="en"/>
              <a:t>*</a:t>
            </a:r>
            <a:endParaRPr/>
          </a:p>
          <a:p>
            <a:pPr marL="0" lvl="0" indent="0" algn="l" rtl="0">
              <a:spcBef>
                <a:spcPts val="0"/>
              </a:spcBef>
              <a:spcAft>
                <a:spcPts val="0"/>
              </a:spcAft>
              <a:buNone/>
            </a:pPr>
            <a:r>
              <a:rPr lang="en"/>
              <a:t>Stack overflow is a forum where you can ask questions and find answers to questions that people who have come before you have asked. It is incredibly useful if you’re stuck on an implementation, there has usually been someone trying to do the same thing, who has already found an answer.</a:t>
            </a:r>
            <a:endParaRPr/>
          </a:p>
          <a:p>
            <a:pPr marL="0" lvl="0" indent="0" algn="l" rtl="0">
              <a:spcBef>
                <a:spcPts val="0"/>
              </a:spcBef>
              <a:spcAft>
                <a:spcPts val="0"/>
              </a:spcAft>
              <a:buNone/>
            </a:pPr>
            <a:r>
              <a:rPr lang="en"/>
              <a:t>Stack overflow comes with a warning that the community can sometimes be a little caustic and unwelcoming especially to beginners, but there is a lot of useful resources in there.</a:t>
            </a:r>
            <a:endParaRPr/>
          </a:p>
          <a:p>
            <a:pPr marL="0" lvl="0" indent="0" algn="l" rtl="0">
              <a:spcBef>
                <a:spcPts val="0"/>
              </a:spcBef>
              <a:spcAft>
                <a:spcPts val="0"/>
              </a:spcAft>
              <a:buNone/>
            </a:pPr>
            <a:r>
              <a:rPr lang="en"/>
              <a:t>*</a:t>
            </a:r>
            <a:endParaRPr/>
          </a:p>
          <a:p>
            <a:pPr marL="0" lvl="0" indent="0" algn="l" rtl="0">
              <a:spcBef>
                <a:spcPts val="0"/>
              </a:spcBef>
              <a:spcAft>
                <a:spcPts val="0"/>
              </a:spcAft>
              <a:buNone/>
            </a:pPr>
            <a:r>
              <a:rPr lang="en"/>
              <a:t>There are lots of online courses and schools which will take you through beginner friendly tutorials</a:t>
            </a:r>
            <a:endParaRPr/>
          </a:p>
          <a:p>
            <a:pPr marL="0" lvl="0" indent="0" algn="l" rtl="0">
              <a:spcBef>
                <a:spcPts val="0"/>
              </a:spcBef>
              <a:spcAft>
                <a:spcPts val="0"/>
              </a:spcAft>
              <a:buNone/>
            </a:pPr>
            <a:r>
              <a:rPr lang="en"/>
              <a:t>* </a:t>
            </a:r>
            <a:endParaRPr/>
          </a:p>
          <a:p>
            <a:pPr marL="0" lvl="0" indent="0" algn="l" rtl="0">
              <a:spcBef>
                <a:spcPts val="0"/>
              </a:spcBef>
              <a:spcAft>
                <a:spcPts val="0"/>
              </a:spcAft>
              <a:buNone/>
            </a:pPr>
            <a:r>
              <a:rPr lang="en"/>
              <a:t>And there are lots of places to find code that others have written, if you want to see how they made something or find inspiration.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cc56193ea8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cc56193ea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These are some of the favorite resources shared by fellow Front End Foxes, and places where you might return over and over for reference.</a:t>
            </a:r>
            <a:endParaRPr b="1"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1"/>
        <p:cNvGrpSpPr/>
        <p:nvPr/>
      </p:nvGrpSpPr>
      <p:grpSpPr>
        <a:xfrm>
          <a:off x="0" y="0"/>
          <a:ext cx="0" cy="0"/>
          <a:chOff x="0" y="0"/>
          <a:chExt cx="0" cy="0"/>
        </a:xfrm>
      </p:grpSpPr>
      <p:sp>
        <p:nvSpPr>
          <p:cNvPr id="2162" name="Google Shape;2162;gcc56193ea8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3" name="Google Shape;2163;gcc56193ea8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8"/>
        <p:cNvGrpSpPr/>
        <p:nvPr/>
      </p:nvGrpSpPr>
      <p:grpSpPr>
        <a:xfrm>
          <a:off x="0" y="0"/>
          <a:ext cx="0" cy="0"/>
          <a:chOff x="0" y="0"/>
          <a:chExt cx="0" cy="0"/>
        </a:xfrm>
      </p:grpSpPr>
      <p:sp>
        <p:nvSpPr>
          <p:cNvPr id="2169" name="Google Shape;2169;gcc56193ea8_0_1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0" name="Google Shape;2170;gcc56193ea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These are called code sandboxes where people can share snippets of their code, or sometimes entire projects for you to look at the code of, and they are great places for you to try out your own code snippets without having to set up files or a server on your own computer</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5"/>
        <p:cNvGrpSpPr/>
        <p:nvPr/>
      </p:nvGrpSpPr>
      <p:grpSpPr>
        <a:xfrm>
          <a:off x="0" y="0"/>
          <a:ext cx="0" cy="0"/>
          <a:chOff x="0" y="0"/>
          <a:chExt cx="0" cy="0"/>
        </a:xfrm>
      </p:grpSpPr>
      <p:sp>
        <p:nvSpPr>
          <p:cNvPr id="2176" name="Google Shape;2176;gcc56193ea8_0_2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7" name="Google Shape;2177;gcc56193ea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brief look at codepen and glitch and why they’re helpful.</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2"/>
        <p:cNvGrpSpPr/>
        <p:nvPr/>
      </p:nvGrpSpPr>
      <p:grpSpPr>
        <a:xfrm>
          <a:off x="0" y="0"/>
          <a:ext cx="0" cy="0"/>
          <a:chOff x="0" y="0"/>
          <a:chExt cx="0" cy="0"/>
        </a:xfrm>
      </p:grpSpPr>
      <p:sp>
        <p:nvSpPr>
          <p:cNvPr id="2183" name="Google Shape;2183;gcee1b3d134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4" name="Google Shape;2184;gcee1b3d13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has been a whirlwind tour of things that you might find yourself using, and don’t worry if it doesn’t all feel useful yet, keep these slides as something to refer back to when you find yourself stuck or looking for resources. These are things that will eventually become second nature to you, but will feel clunky and unwieldy initially.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 wanted to finish out the class today with some advice from me and our wonderful mentors that we wish we’d been given when we started out our tech learning journeys. </a:t>
            </a:r>
            <a:endParaRPr dirty="0"/>
          </a:p>
          <a:p>
            <a:pPr marL="0" lvl="0" indent="0" algn="l" rtl="0">
              <a:spcBef>
                <a:spcPts val="0"/>
              </a:spcBef>
              <a:spcAft>
                <a:spcPts val="0"/>
              </a:spcAft>
              <a:buNone/>
            </a:pPr>
            <a:r>
              <a:rPr lang="en" dirty="0"/>
              <a:t>So I’m going to open the floor up to our mentors, who would like to go first?</a:t>
            </a:r>
          </a:p>
          <a:p>
            <a:pPr marL="0" lvl="0" indent="0" algn="l" rtl="0">
              <a:spcBef>
                <a:spcPts val="0"/>
              </a:spcBef>
              <a:spcAft>
                <a:spcPts val="0"/>
              </a:spcAft>
              <a:buNone/>
            </a:pPr>
            <a:endParaRPr lang="en" dirty="0"/>
          </a:p>
          <a:p>
            <a:pPr marL="0" lvl="0" indent="0" algn="l" rtl="0">
              <a:spcBef>
                <a:spcPts val="0"/>
              </a:spcBef>
              <a:spcAft>
                <a:spcPts val="0"/>
              </a:spcAft>
              <a:buNone/>
            </a:pPr>
            <a:r>
              <a:rPr lang="en-US" b="1" dirty="0"/>
              <a:t>T</a:t>
            </a:r>
            <a:r>
              <a:rPr lang="en" b="1" dirty="0"/>
              <a:t>ake stackoverflow answers with grain of salt, read but verify.</a:t>
            </a:r>
          </a:p>
          <a:p>
            <a:pPr marL="0" lvl="0" indent="0" algn="l" rtl="0">
              <a:spcBef>
                <a:spcPts val="0"/>
              </a:spcBef>
              <a:spcAft>
                <a:spcPts val="0"/>
              </a:spcAft>
              <a:buNone/>
            </a:pPr>
            <a:r>
              <a:rPr lang="en" b="1" dirty="0"/>
              <a:t>Don’t be afraid to ask quest</a:t>
            </a:r>
            <a:r>
              <a:rPr lang="en-US" b="1" dirty="0"/>
              <a:t>io</a:t>
            </a:r>
            <a:r>
              <a:rPr lang="en" b="1" dirty="0"/>
              <a:t>ns or show that you don’t know it all yet. </a:t>
            </a:r>
          </a:p>
          <a:p>
            <a:pPr marL="0" lvl="0" indent="0" algn="l" rtl="0">
              <a:spcBef>
                <a:spcPts val="0"/>
              </a:spcBef>
              <a:spcAft>
                <a:spcPts val="0"/>
              </a:spcAft>
              <a:buNone/>
            </a:pPr>
            <a:r>
              <a:rPr lang="en" b="1" dirty="0"/>
              <a:t>Do your best, be honest, keep learning.</a:t>
            </a:r>
            <a:endParaRPr b="1"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9"/>
        <p:cNvGrpSpPr/>
        <p:nvPr/>
      </p:nvGrpSpPr>
      <p:grpSpPr>
        <a:xfrm>
          <a:off x="0" y="0"/>
          <a:ext cx="0" cy="0"/>
          <a:chOff x="0" y="0"/>
          <a:chExt cx="0" cy="0"/>
        </a:xfrm>
      </p:grpSpPr>
      <p:sp>
        <p:nvSpPr>
          <p:cNvPr id="2190" name="Google Shape;2190;g35f391192_0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1" name="Google Shape;219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before we move on to our practical work, I want to show you this quote from Tim Berners Lee. He invented the world wide web, and he made it for everyone, and that includes you.</a:t>
            </a:r>
            <a:br>
              <a:rPr lang="en" dirty="0"/>
            </a:br>
            <a:br>
              <a:rPr lang="en" dirty="0"/>
            </a:br>
            <a:r>
              <a:rPr lang="en" dirty="0"/>
              <a:t>the web’s greatest strength over the past 30 years, since its invention has always been the ability of anyone to build anything on top of it, without needing permission from Berners-Lee or anyone else. </a:t>
            </a:r>
            <a:endParaRPr dirty="0"/>
          </a:p>
          <a:p>
            <a:pPr marL="0" lvl="0" indent="0" algn="l" rtl="0">
              <a:spcBef>
                <a:spcPts val="0"/>
              </a:spcBef>
              <a:spcAft>
                <a:spcPts val="0"/>
              </a:spcAft>
              <a:buNone/>
            </a:pPr>
            <a:r>
              <a:rPr lang="en" dirty="0"/>
              <a:t>Next week we’ll be picking up js and html and css and building things for the web and the joy of the web is that we can do that with just a text editor and our brains.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web is for everyone, and collectively we have the power to make it into what we want it to be, to build brilliant, wonderful and accessible things for everyone, to leave it slightly better than when we found it.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So, now it is time to start that work! Lets take a look into one of the most important tools to have under your belt - Version Control!</a:t>
            </a: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5"/>
        <p:cNvGrpSpPr/>
        <p:nvPr/>
      </p:nvGrpSpPr>
      <p:grpSpPr>
        <a:xfrm>
          <a:off x="0" y="0"/>
          <a:ext cx="0" cy="0"/>
          <a:chOff x="0" y="0"/>
          <a:chExt cx="0" cy="0"/>
        </a:xfrm>
      </p:grpSpPr>
      <p:sp>
        <p:nvSpPr>
          <p:cNvPr id="2196" name="Google Shape;2196;ge8f5c6f3d9_0_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7" name="Google Shape;2197;ge8f5c6f3d9_0_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We’re going to learn about a particular type of version control called Git. Take a break and show “What is github” video with tractors (3-4 min)</a:t>
            </a:r>
          </a:p>
          <a:p>
            <a:pPr marL="0" lvl="0" indent="0" algn="l" rtl="0">
              <a:spcBef>
                <a:spcPts val="0"/>
              </a:spcBef>
              <a:spcAft>
                <a:spcPts val="0"/>
              </a:spcAft>
              <a:buNone/>
            </a:pPr>
            <a:r>
              <a:rPr lang="en-US" dirty="0"/>
              <a:t>https://www.youtube.com/watch?v=w3jLJU7DT5E</a:t>
            </a:r>
            <a:endParaRPr dirty="0"/>
          </a:p>
          <a:p>
            <a:pPr marL="0" lvl="0" indent="0" algn="l" rtl="0">
              <a:spcBef>
                <a:spcPts val="0"/>
              </a:spcBef>
              <a:spcAft>
                <a:spcPts val="0"/>
              </a:spcAft>
              <a:buNone/>
            </a:pPr>
            <a:br>
              <a:rPr lang="en" dirty="0"/>
            </a:br>
            <a:br>
              <a:rPr lang="en" dirty="0"/>
            </a:br>
            <a:r>
              <a:rPr lang="en" dirty="0"/>
              <a:t>Why do we track changes in our code?</a:t>
            </a:r>
            <a:endParaRPr dirty="0"/>
          </a:p>
          <a:p>
            <a:pPr marL="0" lvl="0" indent="0" algn="l" rtl="0">
              <a:spcBef>
                <a:spcPts val="0"/>
              </a:spcBef>
              <a:spcAft>
                <a:spcPts val="0"/>
              </a:spcAft>
              <a:buClr>
                <a:schemeClr val="dk1"/>
              </a:buClr>
              <a:buSzPts val="1100"/>
              <a:buFont typeface="Arial"/>
              <a:buNone/>
            </a:pPr>
            <a:r>
              <a:rPr lang="en" dirty="0"/>
              <a:t>How do we keep it backed up?</a:t>
            </a:r>
            <a:endParaRPr dirty="0"/>
          </a:p>
          <a:p>
            <a:pPr marL="0" lvl="0" indent="0" algn="l" rtl="0">
              <a:spcBef>
                <a:spcPts val="0"/>
              </a:spcBef>
              <a:spcAft>
                <a:spcPts val="0"/>
              </a:spcAft>
              <a:buClr>
                <a:schemeClr val="dk1"/>
              </a:buClr>
              <a:buSzPts val="1100"/>
              <a:buFont typeface="Arial"/>
              <a:buNone/>
            </a:pPr>
            <a:r>
              <a:rPr lang="en" dirty="0"/>
              <a:t>How do we make it possible for others to work on it too?</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1"/>
        <p:cNvGrpSpPr/>
        <p:nvPr/>
      </p:nvGrpSpPr>
      <p:grpSpPr>
        <a:xfrm>
          <a:off x="0" y="0"/>
          <a:ext cx="0" cy="0"/>
          <a:chOff x="0" y="0"/>
          <a:chExt cx="0" cy="0"/>
        </a:xfrm>
      </p:grpSpPr>
      <p:sp>
        <p:nvSpPr>
          <p:cNvPr id="1992" name="Google Shape;1992;ge8f5c6f3d9_0_9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3" name="Google Shape;1993;ge8f5c6f3d9_0_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Students! Im super excited to meet you all.</a:t>
            </a: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An important part of a course like this is not only the knowledge that you learn but the people you’ll meet along the way.</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These could be your future colleagues! We’re all here to support each other so lets get to know each other, I know it is more difficult through a webcam, but we do the best with what we have!</a:t>
            </a:r>
          </a:p>
          <a:p>
            <a:pPr marL="0" lvl="0" indent="0" algn="l" rtl="0">
              <a:spcBef>
                <a:spcPts val="0"/>
              </a:spcBef>
              <a:spcAft>
                <a:spcPts val="0"/>
              </a:spcAft>
              <a:buClr>
                <a:schemeClr val="dk1"/>
              </a:buClr>
              <a:buSzPts val="1100"/>
              <a:buFont typeface="Arial"/>
              <a:buNone/>
            </a:pPr>
            <a:endParaRPr lang="en" dirty="0">
              <a:solidFill>
                <a:schemeClr val="dk1"/>
              </a:solidFill>
            </a:endParaRPr>
          </a:p>
          <a:p>
            <a:pPr marL="0" lvl="0" indent="0" algn="l" rtl="0">
              <a:spcBef>
                <a:spcPts val="0"/>
              </a:spcBef>
              <a:spcAft>
                <a:spcPts val="0"/>
              </a:spcAft>
              <a:buClr>
                <a:schemeClr val="dk1"/>
              </a:buClr>
              <a:buSzPts val="1100"/>
              <a:buFont typeface="Arial"/>
              <a:buNone/>
            </a:pPr>
            <a:r>
              <a:rPr lang="en" b="1" dirty="0">
                <a:solidFill>
                  <a:schemeClr val="dk1"/>
                </a:solidFill>
              </a:rPr>
              <a:t>We had fun bingo game the other night and there was great suggestion to do it again after we learn a bit so I’ll try to pop in some fun activites as we go along to continue to build community.</a:t>
            </a:r>
            <a:endParaRPr b="1"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1"/>
        <p:cNvGrpSpPr/>
        <p:nvPr/>
      </p:nvGrpSpPr>
      <p:grpSpPr>
        <a:xfrm>
          <a:off x="0" y="0"/>
          <a:ext cx="0" cy="0"/>
          <a:chOff x="0" y="0"/>
          <a:chExt cx="0" cy="0"/>
        </a:xfrm>
      </p:grpSpPr>
      <p:sp>
        <p:nvSpPr>
          <p:cNvPr id="2202" name="Google Shape;2202;ge8f5c6f3d9_0_68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3" name="Google Shape;2203;ge8f5c6f3d9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Although git is pretty much the standard way that developers share their code these days, it has only been around since 2005, so, what did developers use before? </a:t>
            </a:r>
            <a:endParaRPr/>
          </a:p>
          <a:p>
            <a:pPr marL="0" lvl="0" indent="0" algn="l" rtl="0">
              <a:spcBef>
                <a:spcPts val="0"/>
              </a:spcBef>
              <a:spcAft>
                <a:spcPts val="0"/>
              </a:spcAft>
              <a:buNone/>
            </a:pPr>
            <a:r>
              <a:rPr lang="en"/>
              <a:t>And why was git invented in the first place?</a:t>
            </a:r>
            <a:endParaRPr/>
          </a:p>
          <a:p>
            <a:pPr marL="0" lvl="0" indent="0" algn="l" rtl="0">
              <a:spcBef>
                <a:spcPts val="0"/>
              </a:spcBef>
              <a:spcAft>
                <a:spcPts val="0"/>
              </a:spcAft>
              <a:buNone/>
            </a:pPr>
            <a:endParaRPr/>
          </a:p>
          <a:p>
            <a:pPr marL="0" lvl="0" indent="0" algn="l" rtl="0">
              <a:spcBef>
                <a:spcPts val="0"/>
              </a:spcBef>
              <a:spcAft>
                <a:spcPts val="0"/>
              </a:spcAft>
              <a:buNone/>
            </a:pPr>
            <a:r>
              <a:rPr lang="en"/>
              <a:t>Let me paint you all a picture.</a:t>
            </a:r>
            <a:endParaRPr/>
          </a:p>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e8f5c6f3d9_0_68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e8f5c6f3d9_0_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You’re a developer working on a project.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You’re writing code, which at its most basic description is just a bunch of files with some text in them.</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So you have a bunch of files and you have a central server which is where you will eventually put those files.</a:t>
            </a:r>
            <a:endParaRPr>
              <a:solidFill>
                <a:schemeClr val="dk1"/>
              </a:solidFill>
            </a:endParaRPr>
          </a:p>
          <a:p>
            <a:pPr marL="457200" lvl="0" indent="0" algn="l" rtl="0">
              <a:spcBef>
                <a:spcPts val="0"/>
              </a:spcBef>
              <a:spcAft>
                <a:spcPts val="0"/>
              </a:spcAft>
              <a:buNone/>
            </a:pPr>
            <a:r>
              <a:rPr lang="en">
                <a:solidFill>
                  <a:schemeClr val="dk1"/>
                </a:solidFill>
              </a:rPr>
              <a:t>* *</a:t>
            </a:r>
            <a:endParaRPr>
              <a:solidFill>
                <a:schemeClr val="dk1"/>
              </a:solidFill>
            </a:endParaRPr>
          </a:p>
          <a:p>
            <a:pPr marL="0" lvl="0" indent="0" algn="l" rtl="0">
              <a:spcBef>
                <a:spcPts val="0"/>
              </a:spcBef>
              <a:spcAft>
                <a:spcPts val="0"/>
              </a:spcAft>
              <a:buClr>
                <a:srgbClr val="222222"/>
              </a:buClr>
              <a:buSzPts val="1100"/>
              <a:buFont typeface="Arial"/>
              <a:buNone/>
            </a:pPr>
            <a:endParaRPr>
              <a:solidFill>
                <a:srgbClr val="222222"/>
              </a:solidFill>
            </a:endParaRPr>
          </a:p>
          <a:p>
            <a:pPr marL="0" lvl="0" indent="0" algn="l" rtl="0">
              <a:spcBef>
                <a:spcPts val="0"/>
              </a:spcBef>
              <a:spcAft>
                <a:spcPts val="0"/>
              </a:spcAft>
              <a:buNone/>
            </a:pPr>
            <a:r>
              <a:rPr lang="en">
                <a:solidFill>
                  <a:srgbClr val="222222"/>
                </a:solidFill>
              </a:rPr>
              <a:t>You may have used something called an FTP before, this stands for file transfer protocol, and it is software that allows you to send files to a computer in another location and to get files from that computer too.</a:t>
            </a:r>
            <a:endParaRPr>
              <a:solidFill>
                <a:srgbClr val="222222"/>
              </a:solidFill>
            </a:endParaRPr>
          </a:p>
          <a:p>
            <a:pPr marL="0" lvl="0" indent="0" algn="l" rtl="0">
              <a:spcBef>
                <a:spcPts val="0"/>
              </a:spcBef>
              <a:spcAft>
                <a:spcPts val="0"/>
              </a:spcAft>
              <a:buNone/>
            </a:pPr>
            <a:endParaRPr>
              <a:solidFill>
                <a:srgbClr val="222222"/>
              </a:solidFill>
            </a:endParaRPr>
          </a:p>
          <a:p>
            <a:pPr marL="0" lvl="0" indent="0" algn="l" rtl="0">
              <a:spcBef>
                <a:spcPts val="0"/>
              </a:spcBef>
              <a:spcAft>
                <a:spcPts val="0"/>
              </a:spcAft>
              <a:buClr>
                <a:srgbClr val="222222"/>
              </a:buClr>
              <a:buSzPts val="1100"/>
              <a:buFont typeface="Arial"/>
              <a:buNone/>
            </a:pPr>
            <a:endParaRPr>
              <a:solidFill>
                <a:srgbClr val="222222"/>
              </a:solidFill>
            </a:endParaRPr>
          </a:p>
          <a:p>
            <a:pPr marL="0" lvl="0" indent="0" algn="l" rtl="0">
              <a:spcBef>
                <a:spcPts val="0"/>
              </a:spcBef>
              <a:spcAft>
                <a:spcPts val="0"/>
              </a:spcAft>
              <a:buClr>
                <a:schemeClr val="dk1"/>
              </a:buClr>
              <a:buSzPts val="1100"/>
              <a:buFont typeface="Arial"/>
              <a:buNone/>
            </a:pPr>
            <a:r>
              <a:rPr lang="en">
                <a:solidFill>
                  <a:schemeClr val="dk1"/>
                </a:solidFill>
              </a:rPr>
              <a:t>You may also have colleagues who need to be able to get those files and to work on them.</a:t>
            </a:r>
            <a:endParaRPr>
              <a:solidFill>
                <a:schemeClr val="dk1"/>
              </a:solidFill>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8"/>
        <p:cNvGrpSpPr/>
        <p:nvPr/>
      </p:nvGrpSpPr>
      <p:grpSpPr>
        <a:xfrm>
          <a:off x="0" y="0"/>
          <a:ext cx="0" cy="0"/>
          <a:chOff x="0" y="0"/>
          <a:chExt cx="0" cy="0"/>
        </a:xfrm>
      </p:grpSpPr>
      <p:sp>
        <p:nvSpPr>
          <p:cNvPr id="2219" name="Google Shape;2219;ge8f5c6f3d9_0_69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0" name="Google Shape;2220;ge8f5c6f3d9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So now you’re creating files, saving them on the server and your colleagues are getting them from the server, changing them and reuploading them.</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This was great, but what happens when both you and your colleague make changes to a file?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Are there now two copies of the file? What if your changes accidentally overwrite the changes your colleague made?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You could end up deleting others work accidentally.</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What if you make a mistake and want to undo it? You have to make the change locally and re-upload it, there is no way to see how the file was before because it has been entirely re-written. There is no history.</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There is also no way to explain what changes you made. Wouldn’t it be nice to be able to add a note somewhere saying what your work was? Did it fix a problem, were you changing some spelling mistakes? Was it an entire re-write, if so, why. A nice easy way to let your colleagues know your thoughts.</a:t>
            </a:r>
            <a:endParaRPr>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3"/>
        <p:cNvGrpSpPr/>
        <p:nvPr/>
      </p:nvGrpSpPr>
      <p:grpSpPr>
        <a:xfrm>
          <a:off x="0" y="0"/>
          <a:ext cx="0" cy="0"/>
          <a:chOff x="0" y="0"/>
          <a:chExt cx="0" cy="0"/>
        </a:xfrm>
      </p:grpSpPr>
      <p:sp>
        <p:nvSpPr>
          <p:cNvPr id="2234" name="Google Shape;2234;ge8f5c6f3d9_0_70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5" name="Google Shape;2235;ge8f5c6f3d9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developers needed was a way to track any changes that were made to a file and to manage those changes so that no one’s work was lost.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Version control systems will record changes to a file over time so that you can look back at the history of the file and see how it has been changed.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They are distributed, which means that lots of people can use them at once from anywhere in the world. Developers can work anywhere at any time and collaborate asynchronously.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You can also add notes called ‘messages’ to explain what you were thinking when you made the changes. These are not only useful to your colleagues to but your future self. Imagine you go on holiday for a week and come back, open up your code and can’t remember where you left off?</a:t>
            </a:r>
            <a:endParaRPr dirty="0"/>
          </a:p>
          <a:p>
            <a:pPr marL="0" lvl="0" indent="0" algn="l" rtl="0">
              <a:spcBef>
                <a:spcPts val="0"/>
              </a:spcBef>
              <a:spcAft>
                <a:spcPts val="0"/>
              </a:spcAft>
              <a:buNone/>
            </a:pPr>
            <a:r>
              <a:rPr lang="en" dirty="0"/>
              <a:t>Your message will be there to tell future you, current you’s thoughts.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Version control also lets you manage conflicts between changes that you and your colleagues have made. If you’re both working on a file at the same time, no problem, it will be able to tell you who made what changes when and you can do something called a ‘merge’ to take the changes that are correct/the most up to date.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There were a few different Version Control systems that were created by various developers and communities, but the one that stuck and has become the mainstream is Git! Which is what we’ll be learning today.</a:t>
            </a:r>
            <a:endParaRPr dirty="0"/>
          </a:p>
          <a:p>
            <a:pPr marL="0" lvl="0" indent="0" algn="l" rtl="0">
              <a:spcBef>
                <a:spcPts val="0"/>
              </a:spcBef>
              <a:spcAft>
                <a:spcPts val="0"/>
              </a:spcAft>
              <a:buNone/>
            </a:pP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9"/>
        <p:cNvGrpSpPr/>
        <p:nvPr/>
      </p:nvGrpSpPr>
      <p:grpSpPr>
        <a:xfrm>
          <a:off x="0" y="0"/>
          <a:ext cx="0" cy="0"/>
          <a:chOff x="0" y="0"/>
          <a:chExt cx="0" cy="0"/>
        </a:xfrm>
      </p:grpSpPr>
      <p:sp>
        <p:nvSpPr>
          <p:cNvPr id="2240" name="Google Shape;2240;ge8f5c6f3d9_0_7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1" name="Google Shape;2241;ge8f5c6f3d9_0_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There is a whole lot of new terminology to learn with Git, starting with - why is it called Git?</a:t>
            </a:r>
            <a:endParaRPr dirty="0"/>
          </a:p>
          <a:p>
            <a:pPr marL="0" lvl="0" indent="0" algn="l" rtl="0">
              <a:spcBef>
                <a:spcPts val="0"/>
              </a:spcBef>
              <a:spcAft>
                <a:spcPts val="0"/>
              </a:spcAft>
              <a:buNone/>
            </a:pPr>
            <a:r>
              <a:rPr lang="en" dirty="0"/>
              <a:t>There are a few different reasons for this. The creator - a man called Linus Torvalds, who also created the linux kernel, said that he called it that because it was a random three letter combination that was easy to pronounce and not used by any computer commands before. He was also quite egotistical and not the most pleasant human, but was at least self aware enough to name it after himself, a Git </a:t>
            </a:r>
            <a:r>
              <a:rPr lang="en" b="1" dirty="0"/>
              <a:t>which is a British word for ‘foolish person’.</a:t>
            </a:r>
            <a:endParaRPr b="1" dirty="0"/>
          </a:p>
          <a:p>
            <a:pPr marL="0" lvl="0" indent="0" algn="l" rtl="0">
              <a:spcBef>
                <a:spcPts val="0"/>
              </a:spcBef>
              <a:spcAft>
                <a:spcPts val="0"/>
              </a:spcAft>
              <a:buNone/>
            </a:pPr>
            <a:endParaRPr dirty="0"/>
          </a:p>
          <a:p>
            <a:pPr marL="0" lvl="0" indent="0" algn="l" rtl="0">
              <a:spcBef>
                <a:spcPts val="0"/>
              </a:spcBef>
              <a:spcAft>
                <a:spcPts val="0"/>
              </a:spcAft>
              <a:buNone/>
            </a:pPr>
            <a:r>
              <a:rPr lang="en" dirty="0"/>
              <a:t>We’ll do a quick whiz through some of the language of git but don’t worry if it doesn’t click immediately, it takes developers an awfully long time to get these things committed to memory. </a:t>
            </a:r>
            <a:r>
              <a:rPr lang="en" strike="sngStrike" dirty="0"/>
              <a:t>When I was in my first job I printed out a cheat sheet and selotaped it to my desk so that I could look up all of the commands and terms I needed, like a glossary!</a:t>
            </a:r>
          </a:p>
          <a:p>
            <a:pPr marL="0" lvl="0" indent="0" algn="l" rtl="0">
              <a:spcBef>
                <a:spcPts val="0"/>
              </a:spcBef>
              <a:spcAft>
                <a:spcPts val="0"/>
              </a:spcAft>
              <a:buNone/>
            </a:pPr>
            <a:r>
              <a:rPr lang="en" b="1" dirty="0"/>
              <a:t>When I started using Git at a new job, back in the day, I was given a post-it sticky note with 5 or so Git commands and told not to veer from the commands on it for a few months</a:t>
            </a:r>
            <a:r>
              <a:rPr lang="en" dirty="0"/>
              <a:t>. Now fortunately we have VSCode extensions and all kinds of GUI tools that hide these command from </a:t>
            </a:r>
            <a:r>
              <a:rPr lang="en" b="1" dirty="0"/>
              <a:t>us, however it’s always good to have a concept of what’s happening “behind the scenes” in case you need to GIT out of a GIT pickle.</a:t>
            </a:r>
          </a:p>
          <a:p>
            <a:pPr marL="0" lvl="0" indent="0" algn="l" rtl="0">
              <a:spcBef>
                <a:spcPts val="0"/>
              </a:spcBef>
              <a:spcAft>
                <a:spcPts val="0"/>
              </a:spcAft>
              <a:buNone/>
            </a:pPr>
            <a:r>
              <a:rPr lang="en" b="1" dirty="0"/>
              <a:t>GitHub and GitLens are two notable VSCode extensions</a:t>
            </a:r>
            <a:endParaRPr b="1"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8"/>
        <p:cNvGrpSpPr/>
        <p:nvPr/>
      </p:nvGrpSpPr>
      <p:grpSpPr>
        <a:xfrm>
          <a:off x="0" y="0"/>
          <a:ext cx="0" cy="0"/>
          <a:chOff x="0" y="0"/>
          <a:chExt cx="0" cy="0"/>
        </a:xfrm>
      </p:grpSpPr>
      <p:sp>
        <p:nvSpPr>
          <p:cNvPr id="2259" name="Google Shape;2259;ge8f5c6f3d9_0_73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0" name="Google Shape;2260;ge8f5c6f3d9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4"/>
        <p:cNvGrpSpPr/>
        <p:nvPr/>
      </p:nvGrpSpPr>
      <p:grpSpPr>
        <a:xfrm>
          <a:off x="0" y="0"/>
          <a:ext cx="0" cy="0"/>
          <a:chOff x="0" y="0"/>
          <a:chExt cx="0" cy="0"/>
        </a:xfrm>
      </p:grpSpPr>
      <p:sp>
        <p:nvSpPr>
          <p:cNvPr id="2265" name="Google Shape;2265;ge8f5c6f3d9_0_73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6" name="Google Shape;2266;ge8f5c6f3d9_0_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0"/>
        <p:cNvGrpSpPr/>
        <p:nvPr/>
      </p:nvGrpSpPr>
      <p:grpSpPr>
        <a:xfrm>
          <a:off x="0" y="0"/>
          <a:ext cx="0" cy="0"/>
          <a:chOff x="0" y="0"/>
          <a:chExt cx="0" cy="0"/>
        </a:xfrm>
      </p:grpSpPr>
      <p:sp>
        <p:nvSpPr>
          <p:cNvPr id="2271" name="Google Shape;2271;ge8f5c6f3d9_0_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2" name="Google Shape;2272;ge8f5c6f3d9_0_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1" dirty="0"/>
              <a:t>Changed spelling of </a:t>
            </a:r>
            <a:r>
              <a:rPr lang="en-US" i="1" dirty="0" err="1"/>
              <a:t>Initialisation</a:t>
            </a:r>
            <a:endParaRPr i="1"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e8f5c6f3d9_0_74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e8f5c6f3d9_0_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e8f5c6f3d9_0_75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e8f5c6f3d9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
        <p:cNvGrpSpPr/>
        <p:nvPr/>
      </p:nvGrpSpPr>
      <p:grpSpPr>
        <a:xfrm>
          <a:off x="0" y="0"/>
          <a:ext cx="0" cy="0"/>
          <a:chOff x="0" y="0"/>
          <a:chExt cx="0" cy="0"/>
        </a:xfrm>
      </p:grpSpPr>
      <p:sp>
        <p:nvSpPr>
          <p:cNvPr id="1999" name="Google Shape;1999;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0" name="Google Shape;2000;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5)Logistic Code of Conduct/Parking Lot</a:t>
            </a:r>
          </a:p>
          <a:p>
            <a:pPr marL="0" lvl="0" indent="0" algn="l" rtl="0">
              <a:spcBef>
                <a:spcPts val="0"/>
              </a:spcBef>
              <a:spcAft>
                <a:spcPts val="0"/>
              </a:spcAft>
              <a:buNone/>
            </a:pPr>
            <a:r>
              <a:rPr lang="en-US" b="1" dirty="0"/>
              <a:t>Teacher Role</a:t>
            </a:r>
          </a:p>
          <a:p>
            <a:pPr marL="0" lvl="0" indent="0" algn="l" rtl="0">
              <a:spcBef>
                <a:spcPts val="0"/>
              </a:spcBef>
              <a:spcAft>
                <a:spcPts val="0"/>
              </a:spcAft>
              <a:buNone/>
            </a:pPr>
            <a:r>
              <a:rPr lang="en-US" b="1" dirty="0"/>
              <a:t>Mentor Role</a:t>
            </a:r>
          </a:p>
          <a:p>
            <a:pPr marL="0" lvl="0" indent="0" algn="l" rtl="0">
              <a:spcBef>
                <a:spcPts val="0"/>
              </a:spcBef>
              <a:spcAft>
                <a:spcPts val="0"/>
              </a:spcAft>
              <a:buNone/>
            </a:pPr>
            <a:r>
              <a:rPr lang="en-US" b="1" dirty="0"/>
              <a:t>Facilitators Role</a:t>
            </a:r>
          </a:p>
          <a:p>
            <a:pPr marL="0" lvl="0" indent="0" algn="l" rtl="0">
              <a:spcBef>
                <a:spcPts val="0"/>
              </a:spcBef>
              <a:spcAft>
                <a:spcPts val="0"/>
              </a:spcAft>
              <a:buNone/>
            </a:pPr>
            <a:r>
              <a:rPr lang="en-US" b="1" dirty="0"/>
              <a:t>Attendance!</a:t>
            </a:r>
          </a:p>
          <a:p>
            <a:pPr marL="0" lvl="0" indent="0" algn="l" rtl="0">
              <a:spcBef>
                <a:spcPts val="0"/>
              </a:spcBef>
              <a:spcAft>
                <a:spcPts val="0"/>
              </a:spcAft>
              <a:buNone/>
            </a:pPr>
            <a:r>
              <a:rPr lang="en-US" b="1" dirty="0"/>
              <a:t>Zoom </a:t>
            </a:r>
          </a:p>
          <a:p>
            <a:pPr marL="0" lvl="0" indent="0" algn="l" rtl="0">
              <a:spcBef>
                <a:spcPts val="0"/>
              </a:spcBef>
              <a:spcAft>
                <a:spcPts val="0"/>
              </a:spcAft>
              <a:buNone/>
            </a:pPr>
            <a:r>
              <a:rPr lang="en-US" b="1" dirty="0"/>
              <a:t>Homework</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6)What are we going to learn in the bootcamp? Show portfolio? Annie from conference portfolio(https://anniebombanie.com/) my portfolio from last cohort(https://kastone.github.io/) We are Learning Together. </a:t>
            </a:r>
          </a:p>
          <a:p>
            <a:pPr marL="0" lvl="0" indent="0" algn="l" rtl="0">
              <a:spcBef>
                <a:spcPts val="0"/>
              </a:spcBef>
              <a:spcAft>
                <a:spcPts val="0"/>
              </a:spcAft>
              <a:buNone/>
            </a:pPr>
            <a:r>
              <a:rPr lang="en-US" b="1" dirty="0"/>
              <a:t>We are going to learn the basics of front end development, including HTML, CSS and </a:t>
            </a:r>
            <a:r>
              <a:rPr lang="en-US" b="1" dirty="0" err="1"/>
              <a:t>Javascript</a:t>
            </a:r>
            <a:r>
              <a:rPr lang="en-US" b="1" dirty="0"/>
              <a:t>. It’s a lot and it’s important to remember that exposure is more important than memorization.</a:t>
            </a:r>
          </a:p>
          <a:p>
            <a:pPr marL="0" lvl="0" indent="0" algn="l" rtl="0">
              <a:spcBef>
                <a:spcPts val="0"/>
              </a:spcBef>
              <a:spcAft>
                <a:spcPts val="0"/>
              </a:spcAft>
              <a:buNone/>
            </a:pPr>
            <a:r>
              <a:rPr lang="en-US" b="1" dirty="0"/>
              <a:t>The best developers don’t have it all memorized, but are great at researching and great Googlers </a:t>
            </a:r>
            <a:r>
              <a:rPr lang="en-US" b="1" dirty="0">
                <a:sym typeface="Wingdings" panose="05000000000000000000" pitchFamily="2" charset="2"/>
              </a:rPr>
              <a:t></a:t>
            </a:r>
            <a:endParaRPr lang="en-US" b="1" dirty="0"/>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7)What should you have done by now. There were a handful of emails sent with some ramp up homework. We are hoping that everyone has </a:t>
            </a:r>
            <a:r>
              <a:rPr lang="en-US" b="1" dirty="0" err="1"/>
              <a:t>VsCode</a:t>
            </a:r>
            <a:r>
              <a:rPr lang="en-US" b="1" dirty="0"/>
              <a:t> installed, that you have gone through the intro to </a:t>
            </a:r>
            <a:r>
              <a:rPr lang="en-US" b="1" dirty="0" err="1"/>
              <a:t>Github</a:t>
            </a:r>
            <a:r>
              <a:rPr lang="en-US" b="1" dirty="0"/>
              <a:t>, but if not, try to follow along and touch base with your mentor after class. We also might have time for a mid lecture break and some time afterwards.</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8)What are we learning tonight? We are going to give an overview of what frontend development is and start learning the basic of Git.</a:t>
            </a:r>
            <a:endParaRPr b="1"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8"/>
        <p:cNvGrpSpPr/>
        <p:nvPr/>
      </p:nvGrpSpPr>
      <p:grpSpPr>
        <a:xfrm>
          <a:off x="0" y="0"/>
          <a:ext cx="0" cy="0"/>
          <a:chOff x="0" y="0"/>
          <a:chExt cx="0" cy="0"/>
        </a:xfrm>
      </p:grpSpPr>
      <p:sp>
        <p:nvSpPr>
          <p:cNvPr id="2289" name="Google Shape;2289;ge8f5c6f3d9_0_75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0" name="Google Shape;2290;ge8f5c6f3d9_0_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Google Shape;2295;ge8f5c6f3d9_0_76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6" name="Google Shape;2296;ge8f5c6f3d9_0_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e8f5c6f3d9_0_76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2" name="Google Shape;2302;ge8f5c6f3d9_0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6"/>
        <p:cNvGrpSpPr/>
        <p:nvPr/>
      </p:nvGrpSpPr>
      <p:grpSpPr>
        <a:xfrm>
          <a:off x="0" y="0"/>
          <a:ext cx="0" cy="0"/>
          <a:chOff x="0" y="0"/>
          <a:chExt cx="0" cy="0"/>
        </a:xfrm>
      </p:grpSpPr>
      <p:sp>
        <p:nvSpPr>
          <p:cNvPr id="2307" name="Google Shape;2307;ge8f5c6f3d9_0_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8" name="Google Shape;2308;ge8f5c6f3d9_0_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before I bore you to death with a new dictionary, lets actually try some of this out.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We’re going to use some software called Github</a:t>
            </a:r>
            <a:endParaRPr dirty="0"/>
          </a:p>
          <a:p>
            <a:pPr marL="0" lvl="0" indent="0" algn="l" rtl="0">
              <a:spcBef>
                <a:spcPts val="0"/>
              </a:spcBef>
              <a:spcAft>
                <a:spcPts val="0"/>
              </a:spcAft>
              <a:buNone/>
            </a:pPr>
            <a:r>
              <a:rPr lang="en" dirty="0"/>
              <a:t>This is a cloud based </a:t>
            </a:r>
            <a:r>
              <a:rPr lang="en" b="1" dirty="0"/>
              <a:t>repository</a:t>
            </a:r>
            <a:r>
              <a:rPr lang="en" dirty="0"/>
              <a:t> hosting service that lets us easily manage our git repositories.</a:t>
            </a:r>
            <a:endParaRPr dirty="0"/>
          </a:p>
          <a:p>
            <a:pPr marL="0" lvl="0" indent="0" algn="l" rtl="0">
              <a:spcBef>
                <a:spcPts val="0"/>
              </a:spcBef>
              <a:spcAft>
                <a:spcPts val="0"/>
              </a:spcAft>
              <a:buNone/>
            </a:pPr>
            <a:r>
              <a:rPr lang="en" dirty="0"/>
              <a:t>There are other services - git lab and bitbucket to name a few, but the most popular in the industry is Github so that is what we’ll use for this class and going forwards.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first thing you’ll need to do is navigate to github.com</a:t>
            </a:r>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4"/>
        <p:cNvGrpSpPr/>
        <p:nvPr/>
      </p:nvGrpSpPr>
      <p:grpSpPr>
        <a:xfrm>
          <a:off x="0" y="0"/>
          <a:ext cx="0" cy="0"/>
          <a:chOff x="0" y="0"/>
          <a:chExt cx="0" cy="0"/>
        </a:xfrm>
      </p:grpSpPr>
      <p:sp>
        <p:nvSpPr>
          <p:cNvPr id="2315" name="Google Shape;2315;ge8f5c6f3d9_0_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6" name="Google Shape;2316;ge8f5c6f3d9_0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Join me on the empty repo page at GitHub.</a:t>
            </a:r>
          </a:p>
          <a:p>
            <a:pPr marL="0" lvl="0" indent="0" algn="l" rtl="0">
              <a:spcBef>
                <a:spcPts val="0"/>
              </a:spcBef>
              <a:spcAft>
                <a:spcPts val="0"/>
              </a:spcAft>
              <a:buNone/>
            </a:pPr>
            <a:r>
              <a:rPr lang="en" dirty="0">
                <a:solidFill>
                  <a:schemeClr val="dk1"/>
                </a:solidFill>
              </a:rPr>
              <a:t>Walk through the steps to create t</a:t>
            </a:r>
            <a:r>
              <a:rPr lang="en-US" dirty="0">
                <a:solidFill>
                  <a:schemeClr val="dk1"/>
                </a:solidFill>
              </a:rPr>
              <a:t>he</a:t>
            </a:r>
            <a:r>
              <a:rPr lang="en" dirty="0">
                <a:solidFill>
                  <a:schemeClr val="dk1"/>
                </a:solidFill>
              </a:rPr>
              <a:t> repo</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0"/>
        <p:cNvGrpSpPr/>
        <p:nvPr/>
      </p:nvGrpSpPr>
      <p:grpSpPr>
        <a:xfrm>
          <a:off x="0" y="0"/>
          <a:ext cx="0" cy="0"/>
          <a:chOff x="0" y="0"/>
          <a:chExt cx="0" cy="0"/>
        </a:xfrm>
      </p:grpSpPr>
      <p:sp>
        <p:nvSpPr>
          <p:cNvPr id="2321" name="Google Shape;2321;ge8f5c6f3d9_0_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2" name="Google Shape;2322;ge8f5c6f3d9_0_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en" dirty="0"/>
            </a:br>
            <a:br>
              <a:rPr lang="en" dirty="0"/>
            </a:br>
            <a:r>
              <a:rPr lang="en" dirty="0"/>
              <a:t>Make sure we all have visual studio code installed. </a:t>
            </a:r>
            <a:endParaRP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 dirty="0"/>
              <a:t>Make sure we all have git installed. </a:t>
            </a:r>
            <a:r>
              <a:rPr lang="en" b="1" dirty="0"/>
              <a:t>I like the explaination here - </a:t>
            </a:r>
            <a:r>
              <a:rPr lang="en-US" b="1" dirty="0"/>
              <a:t>https://github.com/git-guides/install-git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1" dirty="0"/>
              <a:t>Mac may have this by default. Check by typing git –version at your terminal/command prompt</a:t>
            </a:r>
            <a:endParaRPr b="1" dirty="0"/>
          </a:p>
          <a:p>
            <a:pPr marL="0" lvl="0" indent="0" algn="l" rtl="0">
              <a:spcBef>
                <a:spcPts val="0"/>
              </a:spcBef>
              <a:spcAft>
                <a:spcPts val="0"/>
              </a:spcAft>
              <a:buNone/>
            </a:pPr>
            <a:endParaRPr dirty="0"/>
          </a:p>
          <a:p>
            <a:pPr marL="0" lvl="0" indent="0" algn="l" rtl="0">
              <a:spcBef>
                <a:spcPts val="0"/>
              </a:spcBef>
              <a:spcAft>
                <a:spcPts val="0"/>
              </a:spcAft>
              <a:buNone/>
            </a:pPr>
            <a:r>
              <a:rPr lang="en" dirty="0"/>
              <a:t>If you’re having problems, please raise your hand in the chat and one of our lovely mentors will be able to help you</a:t>
            </a: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e8f5c6f3d9_0_7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e8f5c6f3d9_0_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Join me on the empty repo page.</a:t>
            </a:r>
          </a:p>
          <a:p>
            <a:pPr marL="0" lvl="0" indent="0" algn="l" rtl="0">
              <a:spcBef>
                <a:spcPts val="0"/>
              </a:spcBef>
              <a:spcAft>
                <a:spcPts val="0"/>
              </a:spcAft>
              <a:buNone/>
            </a:pPr>
            <a:endParaRPr lang="en" dirty="0"/>
          </a:p>
          <a:p>
            <a:pPr marL="0" lvl="0" indent="0" algn="l" rtl="0">
              <a:spcBef>
                <a:spcPts val="0"/>
              </a:spcBef>
              <a:spcAft>
                <a:spcPts val="0"/>
              </a:spcAft>
              <a:buNone/>
            </a:pPr>
            <a:r>
              <a:rPr lang="en" b="1" dirty="0"/>
              <a:t>I was asked by a student. Okay I have coded the changes locally in VSCode how to I connect it to GitHub? How do I get my changes up there?</a:t>
            </a:r>
          </a:p>
          <a:p>
            <a:pPr marL="0" lvl="0" indent="0" algn="l" rtl="0">
              <a:spcBef>
                <a:spcPts val="0"/>
              </a:spcBef>
              <a:spcAft>
                <a:spcPts val="0"/>
              </a:spcAft>
              <a:buNone/>
            </a:pPr>
            <a:endParaRPr lang="en" b="1" dirty="0"/>
          </a:p>
          <a:p>
            <a:pPr marL="0" lvl="0" indent="0" algn="l" rtl="0">
              <a:spcBef>
                <a:spcPts val="0"/>
              </a:spcBef>
              <a:spcAft>
                <a:spcPts val="0"/>
              </a:spcAft>
              <a:buNone/>
            </a:pPr>
            <a:r>
              <a:rPr lang="en" b="1" dirty="0"/>
              <a:t>The following demonstration illuminates how things are connected</a:t>
            </a:r>
            <a:r>
              <a:rPr lang="en" dirty="0"/>
              <a:t>. So let’s go through this together!</a:t>
            </a:r>
            <a:endParaRPr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e8f5c6f3d9_0_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e8f5c6f3d9_0_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We’re going to be using git in the command line. Which is what this terminal is showing us. A line where we can type commands.</a:t>
            </a:r>
            <a:endParaRPr dirty="0"/>
          </a:p>
          <a:p>
            <a:pPr marL="0" lvl="0" indent="0" algn="l" rtl="0">
              <a:spcBef>
                <a:spcPts val="0"/>
              </a:spcBef>
              <a:spcAft>
                <a:spcPts val="0"/>
              </a:spcAft>
              <a:buNone/>
            </a:pPr>
            <a:r>
              <a:rPr lang="en" dirty="0"/>
              <a:t>Git commands all start with the word ‘git’ and then the command you want to use</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First we’re going to initialise our repository, which will do what? (start tracking the history)</a:t>
            </a:r>
            <a:endParaRPr dirty="0"/>
          </a:p>
          <a:p>
            <a:pPr marL="0" lvl="0" indent="0" algn="l" rtl="0">
              <a:spcBef>
                <a:spcPts val="0"/>
              </a:spcBef>
              <a:spcAft>
                <a:spcPts val="0"/>
              </a:spcAft>
              <a:buNone/>
            </a:pPr>
            <a:r>
              <a:rPr lang="en" dirty="0"/>
              <a:t>The command to initialise is</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r>
              <a:rPr lang="en" dirty="0"/>
              <a:t>Git init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we’re going to use a command called git status to check the status of our repo. This will tell us what files are being tracked and what aren’t yet.</a:t>
            </a:r>
            <a:endParaRPr dirty="0"/>
          </a:p>
          <a:p>
            <a:pPr marL="0" lvl="0" indent="0" algn="l" rtl="0">
              <a:spcBef>
                <a:spcPts val="0"/>
              </a:spcBef>
              <a:spcAft>
                <a:spcPts val="0"/>
              </a:spcAft>
              <a:buNone/>
            </a:pPr>
            <a:r>
              <a:rPr lang="en" dirty="0"/>
              <a:t>*</a:t>
            </a:r>
          </a:p>
          <a:p>
            <a:pPr marL="0" lvl="0" indent="0" algn="l" rtl="0">
              <a:spcBef>
                <a:spcPts val="0"/>
              </a:spcBef>
              <a:spcAft>
                <a:spcPts val="0"/>
              </a:spcAft>
              <a:buNone/>
            </a:pPr>
            <a:endParaRPr lang="en" dirty="0"/>
          </a:p>
          <a:p>
            <a:pPr marL="0" lvl="0" indent="0" algn="l" rtl="0">
              <a:spcBef>
                <a:spcPts val="0"/>
              </a:spcBef>
              <a:spcAft>
                <a:spcPts val="0"/>
              </a:spcAft>
              <a:buNone/>
            </a:pPr>
            <a:r>
              <a:rPr lang="en" b="1" dirty="0"/>
              <a:t>When in doubt, “git status” – it also tells you exactly the state of your git repo</a:t>
            </a:r>
            <a:r>
              <a:rPr lang="en" dirty="0"/>
              <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As we can see, our file hasn’t been added yet, so we first need to add the file, which will do what?</a:t>
            </a:r>
            <a:endParaRPr dirty="0"/>
          </a:p>
          <a:p>
            <a:pPr marL="0" lvl="0" indent="0" algn="l" rtl="0">
              <a:spcBef>
                <a:spcPts val="0"/>
              </a:spcBef>
              <a:spcAft>
                <a:spcPts val="0"/>
              </a:spcAft>
              <a:buNone/>
            </a:pPr>
            <a:r>
              <a:rPr lang="en" dirty="0"/>
              <a:t>(“add” the changes to a tracking queue (or STAGE as some people say) ready to be committed to the history)</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r>
              <a:rPr lang="en" dirty="0"/>
              <a:t>Git add . will add all of the new files you’ve created, so if you’d made more than one file it is a nice shorthand to add them all, otherwise you can do git add and then type the filename to add specific files.</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r>
              <a:rPr lang="en" dirty="0"/>
              <a:t>Next we’re going to actually commit our changes which will do what?</a:t>
            </a:r>
            <a:br>
              <a:rPr lang="en" dirty="0"/>
            </a:br>
            <a:r>
              <a:rPr lang="en" dirty="0"/>
              <a:t>(Takes the changes that you’ve added (OR STAGED) and creates a new revision in the history.)</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 </a:t>
            </a:r>
            <a:br>
              <a:rPr lang="en" dirty="0"/>
            </a:br>
            <a:r>
              <a:rPr lang="en" dirty="0"/>
              <a:t>We’ll also add a message in with our commit to let the world know what we were doing.</a:t>
            </a:r>
            <a:endParaRPr dirty="0"/>
          </a:p>
          <a:p>
            <a:pPr marL="0" lvl="0" indent="0" algn="l" rtl="0">
              <a:spcBef>
                <a:spcPts val="0"/>
              </a:spcBef>
              <a:spcAft>
                <a:spcPts val="0"/>
              </a:spcAft>
              <a:buNone/>
            </a:pPr>
            <a:r>
              <a:rPr lang="en" dirty="0"/>
              <a:t>It is super important that when you add commit messages you are as descriptive as possible. Imagine future you coming back to a repo in two months time and seeing ‘blah blah’ as a commit message. You’ll be mad with yourself for not explaining your thoughts at the time. Or worse, imagine you’re a senior developer and your juniors are trying to understand what you were doing. Always be as clear as you can about what the commit does and why.</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e8f5c6f3d9_0_7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e8f5c6f3d9_0_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last thing we’re going to do in this exercise is connecting it up to our remote repo. At the moment we have a repo on github and we have some files on our computers, we need to connect them up so that we can push local to remote.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Go back to your git repo and copy the url of the repo from the quick setup bar</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in your terminal type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Git remote add origin and paste the url you copied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This will create your remote connection to the repo you created in github.</a:t>
            </a:r>
            <a:endParaRPr dirty="0"/>
          </a:p>
          <a:p>
            <a:pPr marL="0" lvl="0" indent="0" algn="l" rtl="0">
              <a:spcBef>
                <a:spcPts val="0"/>
              </a:spcBef>
              <a:spcAft>
                <a:spcPts val="0"/>
              </a:spcAft>
              <a:buNone/>
            </a:pPr>
            <a:r>
              <a:rPr lang="en" dirty="0"/>
              <a:t>We’re giving the remote connection a name of “origin”, this is a standard name, you don’t have to use it, you can call it what you want, but most tutorials and most businesses will use ‘origin’ so we’re using it here.</a:t>
            </a:r>
            <a:endParaRPr dirty="0"/>
          </a:p>
          <a:p>
            <a:pPr marL="0" lvl="0" indent="0" algn="l" rtl="0">
              <a:spcBef>
                <a:spcPts val="0"/>
              </a:spcBef>
              <a:spcAft>
                <a:spcPts val="0"/>
              </a:spcAft>
              <a:buNone/>
            </a:pPr>
            <a:r>
              <a:rPr lang="en" dirty="0"/>
              <a:t>Then finally we’re pointing the connection at the correct repo.</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Once you’ve created your connection you can push your changes to the remote repo. Which will do what?</a:t>
            </a:r>
            <a:endParaRPr dirty="0"/>
          </a:p>
          <a:p>
            <a:pPr marL="0" lvl="0" indent="0" algn="l" rtl="0">
              <a:spcBef>
                <a:spcPts val="0"/>
              </a:spcBef>
              <a:spcAft>
                <a:spcPts val="0"/>
              </a:spcAft>
              <a:buNone/>
            </a:pPr>
            <a:r>
              <a:rPr lang="en" dirty="0"/>
              <a:t>(send the changes that you  made locally to the remote repo)</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If you now refresh your repo on github you should see your changes!</a:t>
            </a:r>
          </a:p>
          <a:p>
            <a:pPr marL="0" lvl="0" indent="0" algn="l" rtl="0">
              <a:spcBef>
                <a:spcPts val="0"/>
              </a:spcBef>
              <a:spcAft>
                <a:spcPts val="0"/>
              </a:spcAft>
              <a:buNone/>
            </a:pPr>
            <a:endParaRPr lang="en" dirty="0"/>
          </a:p>
          <a:p>
            <a:pPr marL="0" lvl="0" indent="0" algn="l" rtl="0">
              <a:spcBef>
                <a:spcPts val="0"/>
              </a:spcBef>
              <a:spcAft>
                <a:spcPts val="0"/>
              </a:spcAft>
              <a:buNone/>
            </a:pPr>
            <a:r>
              <a:rPr lang="en" b="1" dirty="0"/>
              <a:t>If another developer pushes changes to the repo, you can PULL them with this connection as well.</a:t>
            </a:r>
            <a:endParaRPr b="1"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e8f5c6f3d9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e8f5c6f3d9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And a round of applause for everyone because we all just created and pushed to a repo!</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If you want to make more changes to your readme, you can do!</a:t>
            </a:r>
            <a:endParaRPr dirty="0"/>
          </a:p>
          <a:p>
            <a:pPr marL="0" lvl="0" indent="0" algn="l" rtl="0">
              <a:spcBef>
                <a:spcPts val="0"/>
              </a:spcBef>
              <a:spcAft>
                <a:spcPts val="0"/>
              </a:spcAft>
              <a:buNone/>
            </a:pPr>
            <a:r>
              <a:rPr lang="en" dirty="0"/>
              <a:t>Make the changes in visual studio code, then add them, commit them with a message and push them!</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strike="sngStrike" dirty="0"/>
              <a:t>But there is one more thing that we’ve not touched on yet. What was that last command?</a:t>
            </a:r>
            <a:endParaRPr strike="sngStrike"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cee1b3d1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cee1b3d1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Why is coding cool?</a:t>
            </a:r>
          </a:p>
          <a:p>
            <a:pPr marL="0" lvl="0" indent="0" algn="l" rtl="0">
              <a:spcBef>
                <a:spcPts val="0"/>
              </a:spcBef>
              <a:spcAft>
                <a:spcPts val="0"/>
              </a:spcAft>
              <a:buNone/>
            </a:pPr>
            <a:r>
              <a:rPr lang="en" b="1" dirty="0"/>
              <a:t>What is your jam? I’m a child of the 80s so I have a lot of 80s slang. </a:t>
            </a:r>
          </a:p>
          <a:p>
            <a:pPr marL="0" lvl="0" indent="0" algn="l" rtl="0">
              <a:spcBef>
                <a:spcPts val="0"/>
              </a:spcBef>
              <a:spcAft>
                <a:spcPts val="0"/>
              </a:spcAft>
              <a:buNone/>
            </a:pPr>
            <a:r>
              <a:rPr lang="en" b="1" dirty="0"/>
              <a:t>AI, finance, health, something we haven’t even imagined. Whatever your jam is you can code for that!</a:t>
            </a:r>
          </a:p>
          <a:p>
            <a:pPr marL="0" lvl="0" indent="0" algn="l" rtl="0">
              <a:spcBef>
                <a:spcPts val="0"/>
              </a:spcBef>
              <a:spcAft>
                <a:spcPts val="0"/>
              </a:spcAft>
              <a:buNone/>
            </a:pPr>
            <a:endParaRPr lang="en" b="1" dirty="0"/>
          </a:p>
          <a:p>
            <a:pPr marL="0" lvl="0" indent="0" algn="l" rtl="0">
              <a:spcBef>
                <a:spcPts val="0"/>
              </a:spcBef>
              <a:spcAft>
                <a:spcPts val="0"/>
              </a:spcAft>
              <a:buNone/>
            </a:pPr>
            <a:r>
              <a:rPr lang="en-US" b="1" dirty="0"/>
              <a:t>Coding a</a:t>
            </a:r>
            <a:r>
              <a:rPr lang="en" b="1" dirty="0"/>
              <a:t>llow for a lot of independence but also can include tons of collaboration. I feel like I have the best of both worlds.</a:t>
            </a:r>
          </a:p>
          <a:p>
            <a:pPr marL="0" lvl="0" indent="0" algn="l" rtl="0">
              <a:spcBef>
                <a:spcPts val="0"/>
              </a:spcBef>
              <a:spcAft>
                <a:spcPts val="0"/>
              </a:spcAft>
              <a:buNone/>
            </a:pPr>
            <a:endParaRPr lang="en" b="1" dirty="0"/>
          </a:p>
          <a:p>
            <a:pPr marL="0" lvl="0" indent="0" algn="l" rtl="0">
              <a:spcBef>
                <a:spcPts val="0"/>
              </a:spcBef>
              <a:spcAft>
                <a:spcPts val="0"/>
              </a:spcAft>
              <a:buNone/>
            </a:pPr>
            <a:r>
              <a:rPr lang="en-US" b="1" dirty="0"/>
              <a:t>A</a:t>
            </a:r>
            <a:r>
              <a:rPr lang="en" b="1" dirty="0"/>
              <a:t>nd I always tell my former fellow art majors that coding is creative. </a:t>
            </a:r>
            <a:r>
              <a:rPr lang="en-US" b="1" dirty="0"/>
              <a:t>T</a:t>
            </a:r>
            <a:r>
              <a:rPr lang="en" b="1" dirty="0"/>
              <a:t>hey do look at me weird when I say that but it’s true! So let’s get started.</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a:t>
            </a:r>
          </a:p>
          <a:p>
            <a:pPr marL="0" lvl="0" indent="0" algn="l" rtl="0">
              <a:spcBef>
                <a:spcPts val="0"/>
              </a:spcBef>
              <a:spcAft>
                <a:spcPts val="0"/>
              </a:spcAft>
              <a:buNone/>
            </a:pPr>
            <a:r>
              <a:rPr lang="en" dirty="0"/>
              <a:t>There are lots of names for, and lots of definitions of “programming”</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Put simply, programming is giving a set of instructions to a computer to execute. </a:t>
            </a:r>
            <a:endParaRPr dirty="0"/>
          </a:p>
          <a:p>
            <a:pPr marL="0" lvl="0" indent="0" algn="l" rtl="0">
              <a:spcBef>
                <a:spcPts val="0"/>
              </a:spcBef>
              <a:spcAft>
                <a:spcPts val="0"/>
              </a:spcAft>
              <a:buNone/>
            </a:pPr>
            <a:r>
              <a:rPr lang="en" dirty="0"/>
              <a:t>If you’ve ever cooked using a recipe before, you can think of yourself as the computer and the recipe’s author as a programmer. </a:t>
            </a:r>
            <a:endParaRPr dirty="0"/>
          </a:p>
          <a:p>
            <a:pPr marL="0" lvl="0" indent="0" algn="l" rtl="0">
              <a:spcBef>
                <a:spcPts val="0"/>
              </a:spcBef>
              <a:spcAft>
                <a:spcPts val="0"/>
              </a:spcAft>
              <a:buNone/>
            </a:pPr>
            <a:r>
              <a:rPr lang="en" dirty="0"/>
              <a:t>The recipe author provides you with a set of instructions which you read and then follow.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It is your way of communicating with your computer and with your team about how you’d like a problem to be solved.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In order to communicate with the computer we have to speak a language that it understands, and that’s what we’re doing when we’re writing code.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Computers interpret instructions in a very literal manner, so we have to be very specific in how we program them.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Think about instructing someone to walk. If you start by telling them, “Put one foot in front of the other” do they know what a foot is? Or what “in front” means? </a:t>
            </a:r>
            <a:br>
              <a:rPr lang="en" dirty="0"/>
            </a:br>
            <a:r>
              <a:rPr lang="en" dirty="0"/>
              <a:t>In coding, that could mean making sure that small things like punctuation and spelling are correct.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But be it programming, or coding or developing, what you’re doing is writing human readable text for a machine to interpret.</a:t>
            </a:r>
            <a:endParaRPr dirty="0"/>
          </a:p>
          <a:p>
            <a:pPr marL="0" lvl="0" indent="0" algn="l" rtl="0">
              <a:spcBef>
                <a:spcPts val="0"/>
              </a:spcBef>
              <a:spcAft>
                <a:spcPts val="0"/>
              </a:spcAft>
              <a:buNone/>
            </a:pP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
        <p:cNvGrpSpPr/>
        <p:nvPr/>
      </p:nvGrpSpPr>
      <p:grpSpPr>
        <a:xfrm>
          <a:off x="0" y="0"/>
          <a:ext cx="0" cy="0"/>
          <a:chOff x="0" y="0"/>
          <a:chExt cx="0" cy="0"/>
        </a:xfrm>
      </p:grpSpPr>
      <p:sp>
        <p:nvSpPr>
          <p:cNvPr id="2346" name="Google Shape;2346;ge8f5c6f3d9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7" name="Google Shape;2347;ge8f5c6f3d9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b="1" dirty="0"/>
          </a:p>
          <a:p>
            <a:pPr marL="0" lvl="0" indent="0" algn="l" rtl="0">
              <a:spcBef>
                <a:spcPts val="0"/>
              </a:spcBef>
              <a:spcAft>
                <a:spcPts val="0"/>
              </a:spcAft>
              <a:buNone/>
            </a:pPr>
            <a:r>
              <a:rPr lang="en" b="1" dirty="0"/>
              <a:t>I have to admit I almost never use Git exactly this way but this is very good exercise so that you know how the repos become connected by setting the remote.</a:t>
            </a:r>
          </a:p>
          <a:p>
            <a:pPr marL="0" lvl="0" indent="0" algn="l" rtl="0">
              <a:spcBef>
                <a:spcPts val="0"/>
              </a:spcBef>
              <a:spcAft>
                <a:spcPts val="0"/>
              </a:spcAft>
              <a:buNone/>
            </a:pPr>
            <a:r>
              <a:rPr lang="en" b="1" dirty="0"/>
              <a:t>This would also be helpful if you were starting a project from scratch and did not know where you were going to host your remote repository yet. You would host the</a:t>
            </a:r>
          </a:p>
          <a:p>
            <a:pPr marL="0" lvl="0" indent="0" algn="l" rtl="0">
              <a:spcBef>
                <a:spcPts val="0"/>
              </a:spcBef>
              <a:spcAft>
                <a:spcPts val="0"/>
              </a:spcAft>
              <a:buNone/>
            </a:pPr>
            <a:r>
              <a:rPr lang="en-US" b="1" dirty="0"/>
              <a:t>G</a:t>
            </a:r>
            <a:r>
              <a:rPr lang="en" b="1" dirty="0"/>
              <a:t>it repo on your local computer and have all your version history etc until you push it to a hosted repo somewhere like Github.</a:t>
            </a:r>
            <a:endParaRPr b="1"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IMHO, more commonly you will fork a repo or join a team where the repo is created already on GitHub, Bitbucket or GitLab.</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They will ask you to clone the repo. You don’t have to do anything locally other than find a folder where you want the project to live,</a:t>
            </a:r>
          </a:p>
          <a:p>
            <a:pPr marL="0" lvl="0" indent="0" algn="l" rtl="0">
              <a:spcBef>
                <a:spcPts val="0"/>
              </a:spcBef>
              <a:spcAft>
                <a:spcPts val="0"/>
              </a:spcAft>
              <a:buNone/>
            </a:pPr>
            <a:r>
              <a:rPr lang="en-US" b="1" dirty="0"/>
              <a:t>And run the git clone command. It is automatically downloaded to your computer and connected. You are ready to push and pull changes to the repo!</a:t>
            </a:r>
          </a:p>
          <a:p>
            <a:pPr marL="0" lvl="0" indent="0" algn="l" rtl="0">
              <a:spcBef>
                <a:spcPts val="0"/>
              </a:spcBef>
              <a:spcAft>
                <a:spcPts val="0"/>
              </a:spcAft>
              <a:buNone/>
            </a:pPr>
            <a:endParaRPr dirty="0"/>
          </a:p>
          <a:p>
            <a:pPr marL="0" lvl="0" indent="0" algn="l" rtl="0">
              <a:spcBef>
                <a:spcPts val="0"/>
              </a:spcBef>
              <a:spcAft>
                <a:spcPts val="0"/>
              </a:spcAft>
              <a:buNone/>
            </a:pPr>
            <a:r>
              <a:rPr lang="en" strike="sngStrike" dirty="0"/>
              <a:t>But there is one more thing that we’ve not touched on yet. What was that last command?</a:t>
            </a:r>
            <a:endParaRPr strike="sngStrike" dirty="0"/>
          </a:p>
        </p:txBody>
      </p:sp>
    </p:spTree>
    <p:extLst>
      <p:ext uri="{BB962C8B-B14F-4D97-AF65-F5344CB8AC3E}">
        <p14:creationId xmlns:p14="http://schemas.microsoft.com/office/powerpoint/2010/main" val="27212752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e8f5c6f3d9_0_7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e8f5c6f3d9_0_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6061483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8"/>
        <p:cNvGrpSpPr/>
        <p:nvPr/>
      </p:nvGrpSpPr>
      <p:grpSpPr>
        <a:xfrm>
          <a:off x="0" y="0"/>
          <a:ext cx="0" cy="0"/>
          <a:chOff x="0" y="0"/>
          <a:chExt cx="0" cy="0"/>
        </a:xfrm>
      </p:grpSpPr>
      <p:sp>
        <p:nvSpPr>
          <p:cNvPr id="2339" name="Google Shape;2339;ge8f5c6f3d9_0_7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0" name="Google Shape;2340;ge8f5c6f3d9_0_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US" b="1" dirty="0"/>
              <a:t>Refresh </a:t>
            </a:r>
            <a:r>
              <a:rPr lang="en-US" b="1" dirty="0" err="1"/>
              <a:t>github</a:t>
            </a:r>
            <a:r>
              <a:rPr lang="en-US" b="1" dirty="0"/>
              <a:t> and see the changes again!</a:t>
            </a:r>
            <a:endParaRPr b="1" dirty="0"/>
          </a:p>
          <a:p>
            <a:pPr marL="0" lvl="0" indent="0" algn="l" rtl="0">
              <a:spcBef>
                <a:spcPts val="0"/>
              </a:spcBef>
              <a:spcAft>
                <a:spcPts val="0"/>
              </a:spcAft>
              <a:buNone/>
            </a:pPr>
            <a:endParaRPr dirty="0"/>
          </a:p>
          <a:p>
            <a:pPr marL="0" lvl="0" indent="0" algn="l" rtl="0">
              <a:spcBef>
                <a:spcPts val="0"/>
              </a:spcBef>
              <a:spcAft>
                <a:spcPts val="0"/>
              </a:spcAft>
              <a:buNone/>
            </a:pPr>
            <a:r>
              <a:rPr lang="en-US" strike="noStrike" dirty="0"/>
              <a:t>One more thing that we’ve not touched on yet. What was that last command?</a:t>
            </a: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39440914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7"/>
        <p:cNvGrpSpPr/>
        <p:nvPr/>
      </p:nvGrpSpPr>
      <p:grpSpPr>
        <a:xfrm>
          <a:off x="0" y="0"/>
          <a:ext cx="0" cy="0"/>
          <a:chOff x="0" y="0"/>
          <a:chExt cx="0" cy="0"/>
        </a:xfrm>
      </p:grpSpPr>
      <p:sp>
        <p:nvSpPr>
          <p:cNvPr id="2358" name="Google Shape;2358;ge8f5c6f3d9_0_81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9" name="Google Shape;2359;ge8f5c6f3d9_0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Git push origin main*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know git push, to push our files somewhere</a:t>
            </a:r>
            <a:endParaRPr dirty="0"/>
          </a:p>
          <a:p>
            <a:pPr marL="0" lvl="0" indent="0" algn="l" rtl="0">
              <a:spcBef>
                <a:spcPts val="0"/>
              </a:spcBef>
              <a:spcAft>
                <a:spcPts val="0"/>
              </a:spcAft>
              <a:buNone/>
            </a:pPr>
            <a:r>
              <a:rPr lang="en" dirty="0"/>
              <a:t>And we know origin, that’s our remote repo, </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r>
              <a:rPr lang="en" dirty="0"/>
              <a:t>but what is main?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Main is a branch name.</a:t>
            </a:r>
            <a:endParaRPr dirty="0"/>
          </a:p>
          <a:p>
            <a:pPr marL="0" lvl="0" indent="0" algn="l" rtl="0">
              <a:spcBef>
                <a:spcPts val="0"/>
              </a:spcBef>
              <a:spcAft>
                <a:spcPts val="0"/>
              </a:spcAft>
              <a:buNone/>
            </a:pPr>
            <a:r>
              <a:rPr lang="en" dirty="0"/>
              <a:t>So what is a branch?</a:t>
            </a:r>
            <a:endParaRPr dirty="0"/>
          </a:p>
          <a:p>
            <a:pPr marL="0" lvl="0" indent="0" algn="l" rtl="0">
              <a:spcBef>
                <a:spcPts val="0"/>
              </a:spcBef>
              <a:spcAft>
                <a:spcPts val="0"/>
              </a:spcAft>
              <a:buNone/>
            </a:pPr>
            <a:endParaRPr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4"/>
        <p:cNvGrpSpPr/>
        <p:nvPr/>
      </p:nvGrpSpPr>
      <p:grpSpPr>
        <a:xfrm>
          <a:off x="0" y="0"/>
          <a:ext cx="0" cy="0"/>
          <a:chOff x="0" y="0"/>
          <a:chExt cx="0" cy="0"/>
        </a:xfrm>
      </p:grpSpPr>
      <p:sp>
        <p:nvSpPr>
          <p:cNvPr id="2365" name="Google Shape;2365;ge8f5c6f3d9_0_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6" name="Google Shape;2366;ge8f5c6f3d9_0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Branching becomes useful when you’re working in a team of multiple developers and want to make changes without potentially breaking the code for other people.</a:t>
            </a:r>
          </a:p>
          <a:p>
            <a:pPr marL="0" lvl="0" indent="0" algn="l" rtl="0">
              <a:spcBef>
                <a:spcPts val="0"/>
              </a:spcBef>
              <a:spcAft>
                <a:spcPts val="0"/>
              </a:spcAft>
              <a:buNone/>
            </a:pPr>
            <a:r>
              <a:rPr lang="en" b="1" dirty="0"/>
              <a:t>Show Atlassian link</a:t>
            </a:r>
          </a:p>
          <a:p>
            <a:pPr marL="0" lvl="0" indent="0" algn="l" rtl="0">
              <a:spcBef>
                <a:spcPts val="0"/>
              </a:spcBef>
              <a:spcAft>
                <a:spcPts val="0"/>
              </a:spcAft>
              <a:buNone/>
            </a:pPr>
            <a:r>
              <a:rPr lang="en-US" b="1" dirty="0">
                <a:highlight>
                  <a:srgbClr val="FF0000"/>
                </a:highlight>
              </a:rPr>
              <a:t>https://www.atlassian.com/git/tutorials/using-branches (nice image here)</a:t>
            </a: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As a standard the ‘original’ or ‘default’ branch of the code is called ‘main’, which is why when we pushed, we pushed to the main branch. </a:t>
            </a:r>
            <a:endParaRPr dirty="0"/>
          </a:p>
          <a:p>
            <a:pPr marL="0" lvl="0" indent="0" algn="l" rtl="0">
              <a:spcBef>
                <a:spcPts val="0"/>
              </a:spcBef>
              <a:spcAft>
                <a:spcPts val="0"/>
              </a:spcAft>
              <a:buNone/>
            </a:pPr>
            <a:r>
              <a:rPr lang="en" dirty="0"/>
              <a:t>But we could just as easily have branched off from main with our own new branch, made a change on this new branch and then pushed our changes to this branch.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Other people who are working on the codebase can also work on branches and your commits won’t get mixed up in their work until it is ‘merged’ back into main. This is useful when </a:t>
            </a:r>
          </a:p>
          <a:p>
            <a:pPr marL="0" lvl="0" indent="0" algn="l" rtl="0">
              <a:spcBef>
                <a:spcPts val="0"/>
              </a:spcBef>
              <a:spcAft>
                <a:spcPts val="0"/>
              </a:spcAft>
              <a:buNone/>
            </a:pPr>
            <a:r>
              <a:rPr lang="en-US" dirty="0"/>
              <a:t>W</a:t>
            </a:r>
            <a:r>
              <a:rPr lang="en" dirty="0"/>
              <a:t>orking on separate features.</a:t>
            </a:r>
            <a:endParaRPr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0"/>
        <p:cNvGrpSpPr/>
        <p:nvPr/>
      </p:nvGrpSpPr>
      <p:grpSpPr>
        <a:xfrm>
          <a:off x="0" y="0"/>
          <a:ext cx="0" cy="0"/>
          <a:chOff x="0" y="0"/>
          <a:chExt cx="0" cy="0"/>
        </a:xfrm>
      </p:grpSpPr>
      <p:sp>
        <p:nvSpPr>
          <p:cNvPr id="2371" name="Google Shape;2371;ge8f5c6f3d9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2" name="Google Shape;2372;ge8f5c6f3d9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When you git checkout </a:t>
            </a:r>
            <a:r>
              <a:rPr lang="en-US" dirty="0" err="1"/>
              <a:t>branchname</a:t>
            </a:r>
            <a:r>
              <a:rPr lang="en-US" dirty="0"/>
              <a:t>, you switch branches to work on locally. </a:t>
            </a:r>
            <a:r>
              <a:rPr lang="en-US" b="1" dirty="0"/>
              <a:t>There are feature branches, bugfix branches, release branches, depending on the workflow you adopt</a:t>
            </a:r>
            <a:r>
              <a:rPr lang="en-US" dirty="0"/>
              <a:t>.</a:t>
            </a:r>
            <a:endParaRPr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6"/>
        <p:cNvGrpSpPr/>
        <p:nvPr/>
      </p:nvGrpSpPr>
      <p:grpSpPr>
        <a:xfrm>
          <a:off x="0" y="0"/>
          <a:ext cx="0" cy="0"/>
          <a:chOff x="0" y="0"/>
          <a:chExt cx="0" cy="0"/>
        </a:xfrm>
      </p:grpSpPr>
      <p:sp>
        <p:nvSpPr>
          <p:cNvPr id="2377" name="Google Shape;2377;ge8f5c6f3d9_0_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8" name="Google Shape;2378;ge8f5c6f3d9_0_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When you’ve </a:t>
            </a:r>
            <a:r>
              <a:rPr lang="en" b="1" dirty="0"/>
              <a:t>completed</a:t>
            </a:r>
            <a:r>
              <a:rPr lang="en" dirty="0"/>
              <a:t> your work on a branch, you can then use github to create a pull request (which is also sometimes called a merge request)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This is where you or another team member will be able to check your changes and will be able to take them and add them into another branch.</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b="1" dirty="0"/>
              <a:t>Pull</a:t>
            </a:r>
            <a:r>
              <a:rPr lang="en" dirty="0"/>
              <a:t> requests, </a:t>
            </a:r>
            <a:r>
              <a:rPr lang="en" b="1" dirty="0"/>
              <a:t>aka PRs,  </a:t>
            </a:r>
            <a:r>
              <a:rPr lang="en" dirty="0"/>
              <a:t>are a great way to make sure that you understand what your teammates are doing and that you’re all coding to the same standards. You can pick up problems that they missed and it is a place where you can ask questions about what they did and why. This is called a code review. You’re asking your team to review the changes you’ve made before they get merged into the main codebase.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It is important to note that comments on pull requests can feel like criticism, but they shouldn’t be taken that way.</a:t>
            </a:r>
            <a:endParaRPr dirty="0"/>
          </a:p>
          <a:p>
            <a:pPr marL="0" lvl="0" indent="0" algn="l" rtl="0">
              <a:spcBef>
                <a:spcPts val="0"/>
              </a:spcBef>
              <a:spcAft>
                <a:spcPts val="0"/>
              </a:spcAft>
              <a:buNone/>
            </a:pPr>
            <a:r>
              <a:rPr lang="en" dirty="0"/>
              <a:t>Creating a good ‘code review’ is a skill that you will learn as you go, and many developers are still learning even if they’ve had years and years in the field. </a:t>
            </a:r>
            <a:endParaRPr dirty="0"/>
          </a:p>
          <a:p>
            <a:pPr marL="0" lvl="0" indent="0" algn="l" rtl="0">
              <a:spcBef>
                <a:spcPts val="0"/>
              </a:spcBef>
              <a:spcAft>
                <a:spcPts val="0"/>
              </a:spcAft>
              <a:buNone/>
            </a:pPr>
            <a:r>
              <a:rPr lang="en" dirty="0"/>
              <a:t>People can sometimes be blunt or rude, but that is a judgement of their poor ability to communicate, try not to take it personally,</a:t>
            </a:r>
            <a:endParaRPr dirty="0"/>
          </a:p>
          <a:p>
            <a:pPr marL="0" lvl="0" indent="0" algn="l" rtl="0">
              <a:spcBef>
                <a:spcPts val="0"/>
              </a:spcBef>
              <a:spcAft>
                <a:spcPts val="0"/>
              </a:spcAft>
              <a:buNone/>
            </a:pPr>
            <a:r>
              <a:rPr lang="en" dirty="0"/>
              <a:t>If someone finds a mistake in your code, or wants you to change something then consider it an opportunity to learn a new thing.</a:t>
            </a:r>
            <a:endParaRPr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2"/>
        <p:cNvGrpSpPr/>
        <p:nvPr/>
      </p:nvGrpSpPr>
      <p:grpSpPr>
        <a:xfrm>
          <a:off x="0" y="0"/>
          <a:ext cx="0" cy="0"/>
          <a:chOff x="0" y="0"/>
          <a:chExt cx="0" cy="0"/>
        </a:xfrm>
      </p:grpSpPr>
      <p:sp>
        <p:nvSpPr>
          <p:cNvPr id="2383" name="Google Shape;2383;ge8f5c6f3d9_0_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4" name="Google Shape;2384;ge8f5c6f3d9_0_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Once a pull request has been accepted then the code can be merged, this is when your code will be added to another branch, often it is added back to the main branch.</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After your branch has been merged with main, you’ll usually want to delete it.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8"/>
        <p:cNvGrpSpPr/>
        <p:nvPr/>
      </p:nvGrpSpPr>
      <p:grpSpPr>
        <a:xfrm>
          <a:off x="0" y="0"/>
          <a:ext cx="0" cy="0"/>
          <a:chOff x="0" y="0"/>
          <a:chExt cx="0" cy="0"/>
        </a:xfrm>
      </p:grpSpPr>
      <p:sp>
        <p:nvSpPr>
          <p:cNvPr id="2389" name="Google Shape;2389;ge8f5c6f3d9_0_84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0" name="Google Shape;2390;ge8f5c6f3d9_0_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Git is pretty good at automatically working out which changes have been done in which order and how the code should look when merges are done between branches. </a:t>
            </a:r>
            <a:endParaRPr/>
          </a:p>
          <a:p>
            <a:pPr marL="0" lvl="0" indent="0" algn="l" rtl="0">
              <a:spcBef>
                <a:spcPts val="0"/>
              </a:spcBef>
              <a:spcAft>
                <a:spcPts val="0"/>
              </a:spcAft>
              <a:buNone/>
            </a:pPr>
            <a:endParaRPr/>
          </a:p>
          <a:p>
            <a:pPr marL="0" lvl="0" indent="0" algn="l" rtl="0">
              <a:spcBef>
                <a:spcPts val="0"/>
              </a:spcBef>
              <a:spcAft>
                <a:spcPts val="0"/>
              </a:spcAft>
              <a:buNone/>
            </a:pPr>
            <a:r>
              <a:rPr lang="en"/>
              <a:t>However, it will happen that two people will edit the same line of code or will delete a file that the other dev didn’t delete and a ‘conflict’ will occur. </a:t>
            </a:r>
            <a:endParaRPr/>
          </a:p>
          <a:p>
            <a:pPr marL="0" lvl="0" indent="0" algn="l" rtl="0">
              <a:spcBef>
                <a:spcPts val="0"/>
              </a:spcBef>
              <a:spcAft>
                <a:spcPts val="0"/>
              </a:spcAft>
              <a:buNone/>
            </a:pPr>
            <a:endParaRPr/>
          </a:p>
          <a:p>
            <a:pPr marL="0" lvl="0" indent="0" algn="l" rtl="0">
              <a:spcBef>
                <a:spcPts val="0"/>
              </a:spcBef>
              <a:spcAft>
                <a:spcPts val="0"/>
              </a:spcAft>
              <a:buNone/>
            </a:pPr>
            <a:r>
              <a:rPr lang="en"/>
              <a:t>In this case git will highlight that it doesn’t know how to merge the two branches and it will indicate to you where the conflict is.</a:t>
            </a:r>
            <a:endParaRPr/>
          </a:p>
          <a:p>
            <a:pPr marL="0" lvl="0" indent="0" algn="l" rtl="0">
              <a:spcBef>
                <a:spcPts val="0"/>
              </a:spcBef>
              <a:spcAft>
                <a:spcPts val="0"/>
              </a:spcAft>
              <a:buNone/>
            </a:pPr>
            <a:r>
              <a:rPr lang="en"/>
              <a:t>The developer will have to take a look at the two changes that were made and pick the one that they want to keep.</a:t>
            </a:r>
            <a:endParaRPr/>
          </a:p>
          <a:p>
            <a:pPr marL="0" lvl="0" indent="0" algn="l" rtl="0">
              <a:spcBef>
                <a:spcPts val="0"/>
              </a:spcBef>
              <a:spcAft>
                <a:spcPts val="0"/>
              </a:spcAft>
              <a:buNone/>
            </a:pPr>
            <a:r>
              <a:rPr lang="en"/>
              <a:t>This is called a ‘resolving a merge conflict’</a:t>
            </a:r>
            <a:endParaRPr/>
          </a:p>
          <a:p>
            <a:pPr marL="0" lvl="0" indent="0" algn="l" rtl="0">
              <a:spcBef>
                <a:spcPts val="0"/>
              </a:spcBef>
              <a:spcAft>
                <a:spcPts val="0"/>
              </a:spcAft>
              <a:buNone/>
            </a:pPr>
            <a:endParaRPr/>
          </a:p>
          <a:p>
            <a:pPr marL="0" lvl="0" indent="0" algn="l" rtl="0">
              <a:spcBef>
                <a:spcPts val="0"/>
              </a:spcBef>
              <a:spcAft>
                <a:spcPts val="0"/>
              </a:spcAft>
              <a:buNone/>
            </a:pPr>
            <a:r>
              <a:rPr lang="en"/>
              <a:t>The final thing for us to look at is...</a:t>
            </a:r>
            <a:endParaRPr/>
          </a:p>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4"/>
        <p:cNvGrpSpPr/>
        <p:nvPr/>
      </p:nvGrpSpPr>
      <p:grpSpPr>
        <a:xfrm>
          <a:off x="0" y="0"/>
          <a:ext cx="0" cy="0"/>
          <a:chOff x="0" y="0"/>
          <a:chExt cx="0" cy="0"/>
        </a:xfrm>
      </p:grpSpPr>
      <p:sp>
        <p:nvSpPr>
          <p:cNvPr id="2395" name="Google Shape;2395;ge8f5c6f3d9_0_8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6" name="Google Shape;2396;ge8f5c6f3d9_0_8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Not a swear phrase, I promise!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This is when we want to work on a repo that we don’t own or have permissions on, we can create a fork of a repository, we make a separate copy of a repo that we can work on and then we can make a Pull request to the original repository to get our changes merged.</a:t>
            </a:r>
          </a:p>
          <a:p>
            <a:pPr marL="0" lvl="0" indent="0" algn="l" rtl="0">
              <a:spcBef>
                <a:spcPts val="0"/>
              </a:spcBef>
              <a:spcAft>
                <a:spcPts val="0"/>
              </a:spcAft>
              <a:buNone/>
            </a:pPr>
            <a:endParaRPr lang="en" dirty="0"/>
          </a:p>
          <a:p>
            <a:pPr marL="0" lvl="0" indent="0" algn="l" rtl="0">
              <a:spcBef>
                <a:spcPts val="0"/>
              </a:spcBef>
              <a:spcAft>
                <a:spcPts val="0"/>
              </a:spcAft>
              <a:buNone/>
            </a:pPr>
            <a:r>
              <a:rPr lang="en" b="1" dirty="0"/>
              <a:t>This is exactly what you </a:t>
            </a:r>
            <a:r>
              <a:rPr lang="en-US" b="1" dirty="0"/>
              <a:t>did with the Kitchen-</a:t>
            </a:r>
            <a:r>
              <a:rPr lang="en-US" b="1" dirty="0" err="1"/>
              <a:t>Sune</a:t>
            </a:r>
            <a:r>
              <a:rPr lang="en-US" b="1" dirty="0"/>
              <a:t> homework.</a:t>
            </a:r>
            <a:endParaRPr b="1"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3"/>
        <p:cNvGrpSpPr/>
        <p:nvPr/>
      </p:nvGrpSpPr>
      <p:grpSpPr>
        <a:xfrm>
          <a:off x="0" y="0"/>
          <a:ext cx="0" cy="0"/>
          <a:chOff x="0" y="0"/>
          <a:chExt cx="0" cy="0"/>
        </a:xfrm>
      </p:grpSpPr>
      <p:sp>
        <p:nvSpPr>
          <p:cNvPr id="2014" name="Google Shape;2014;g35f391192_05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5" name="Google Shape;2015;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Something that doesn’t get spoken about enough is that the world’s first computer program was written by a woman.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Ada lovelace was the daughter of Lord Byron, born in 1815.</a:t>
            </a:r>
            <a:endParaRPr dirty="0"/>
          </a:p>
          <a:p>
            <a:pPr marL="0" lvl="0" indent="0" algn="l" rtl="0">
              <a:spcBef>
                <a:spcPts val="0"/>
              </a:spcBef>
              <a:spcAft>
                <a:spcPts val="0"/>
              </a:spcAft>
              <a:buNone/>
            </a:pPr>
            <a:r>
              <a:rPr lang="en" dirty="0"/>
              <a:t>Her family was wealthy enough to give her an excellent education in mathematics and science, which was unusual for women in the 19th century.</a:t>
            </a:r>
            <a:endParaRPr dirty="0"/>
          </a:p>
          <a:p>
            <a:pPr marL="0" lvl="0" indent="0" algn="l" rtl="0">
              <a:spcBef>
                <a:spcPts val="0"/>
              </a:spcBef>
              <a:spcAft>
                <a:spcPts val="0"/>
              </a:spcAft>
              <a:buNone/>
            </a:pPr>
            <a:r>
              <a:rPr lang="en" dirty="0"/>
              <a:t>She was incredibly talented and at the age of 17, she met Charles Babbage, who was a renowned mathematician and inventor of the time.</a:t>
            </a:r>
            <a:endParaRPr dirty="0"/>
          </a:p>
          <a:p>
            <a:pPr marL="0" lvl="0" indent="0" algn="l" rtl="0">
              <a:spcBef>
                <a:spcPts val="0"/>
              </a:spcBef>
              <a:spcAft>
                <a:spcPts val="0"/>
              </a:spcAft>
              <a:buNone/>
            </a:pPr>
            <a:r>
              <a:rPr lang="en" dirty="0"/>
              <a:t>He invented a machine called the Difference engine that could perform simple calculations. He also made designs for a more complicated machine called the analytical engine.</a:t>
            </a:r>
            <a:endParaRPr dirty="0"/>
          </a:p>
          <a:p>
            <a:pPr marL="0" lvl="0" indent="0" algn="l" rtl="0">
              <a:spcBef>
                <a:spcPts val="0"/>
              </a:spcBef>
              <a:spcAft>
                <a:spcPts val="0"/>
              </a:spcAft>
              <a:buNone/>
            </a:pPr>
            <a:r>
              <a:rPr lang="en" dirty="0"/>
              <a:t>Lovelace was completely fascinated with the idea of the analytical engine and wrote papers on the workings of it and how it could be possible for the machine to work with more than just numbers.</a:t>
            </a:r>
            <a:endParaRPr dirty="0"/>
          </a:p>
          <a:p>
            <a:pPr marL="0" lvl="0" indent="0" algn="l" rtl="0">
              <a:spcBef>
                <a:spcPts val="0"/>
              </a:spcBef>
              <a:spcAft>
                <a:spcPts val="0"/>
              </a:spcAft>
              <a:buNone/>
            </a:pPr>
            <a:r>
              <a:rPr lang="en" dirty="0"/>
              <a:t>How it could use sets of repeated instructions to complete more complex tasks. </a:t>
            </a:r>
            <a:endParaRPr dirty="0"/>
          </a:p>
          <a:p>
            <a:pPr marL="0" lvl="0" indent="0" algn="l" rtl="0">
              <a:spcBef>
                <a:spcPts val="0"/>
              </a:spcBef>
              <a:spcAft>
                <a:spcPts val="0"/>
              </a:spcAft>
              <a:buNone/>
            </a:pPr>
            <a:r>
              <a:rPr lang="en" dirty="0"/>
              <a:t>The work was all theoretical and although possible with today’s technologies, her plans were never put into practice and her work went mostly unnoticed at the time.</a:t>
            </a:r>
            <a:endParaRPr dirty="0"/>
          </a:p>
          <a:p>
            <a:pPr marL="0" lvl="0" indent="0" algn="l" rtl="0">
              <a:spcBef>
                <a:spcPts val="0"/>
              </a:spcBef>
              <a:spcAft>
                <a:spcPts val="0"/>
              </a:spcAft>
              <a:buNone/>
            </a:pPr>
            <a:r>
              <a:rPr lang="en" dirty="0"/>
              <a:t>We now recognise her to be the world’s first ever computer programmer.</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So if anyone ever tries to tell you that women don’t belong in the tech industry, just let em know that we invented their job.</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0"/>
        <p:cNvGrpSpPr/>
        <p:nvPr/>
      </p:nvGrpSpPr>
      <p:grpSpPr>
        <a:xfrm>
          <a:off x="0" y="0"/>
          <a:ext cx="0" cy="0"/>
          <a:chOff x="0" y="0"/>
          <a:chExt cx="0" cy="0"/>
        </a:xfrm>
      </p:grpSpPr>
      <p:sp>
        <p:nvSpPr>
          <p:cNvPr id="2401" name="Google Shape;2401;ge8f5c6f3d9_0_9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2" name="Google Shape;2402;ge8f5c6f3d9_0_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 the next couple of weeks we’re going to use this repo to create a portfolio website.</a:t>
            </a:r>
            <a:endParaRPr/>
          </a:p>
          <a:p>
            <a:pPr marL="0" lvl="0" indent="0" algn="l" rtl="0">
              <a:spcBef>
                <a:spcPts val="0"/>
              </a:spcBef>
              <a:spcAft>
                <a:spcPts val="0"/>
              </a:spcAft>
              <a:buNone/>
            </a:pPr>
            <a:endParaRPr/>
          </a:p>
          <a:p>
            <a:pPr marL="0" lvl="0" indent="0" algn="l" rtl="0">
              <a:spcBef>
                <a:spcPts val="0"/>
              </a:spcBef>
              <a:spcAft>
                <a:spcPts val="0"/>
              </a:spcAft>
              <a:buNone/>
            </a:pPr>
            <a:r>
              <a:rPr lang="en"/>
              <a:t>But for now, lets put a basic html file in there that will be useful to us.</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2"/>
        <p:cNvGrpSpPr/>
        <p:nvPr/>
      </p:nvGrpSpPr>
      <p:grpSpPr>
        <a:xfrm>
          <a:off x="0" y="0"/>
          <a:ext cx="0" cy="0"/>
          <a:chOff x="0" y="0"/>
          <a:chExt cx="0" cy="0"/>
        </a:xfrm>
      </p:grpSpPr>
      <p:sp>
        <p:nvSpPr>
          <p:cNvPr id="2413" name="Google Shape;2413;ge8f5c6f3d9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4" name="Google Shape;2414;ge8f5c6f3d9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repo that we’ve just created is where we’ll be working for the next few lessons, we’re going to create a portfolio website</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8"/>
        <p:cNvGrpSpPr/>
        <p:nvPr/>
      </p:nvGrpSpPr>
      <p:grpSpPr>
        <a:xfrm>
          <a:off x="0" y="0"/>
          <a:ext cx="0" cy="0"/>
          <a:chOff x="0" y="0"/>
          <a:chExt cx="0" cy="0"/>
        </a:xfrm>
      </p:grpSpPr>
      <p:sp>
        <p:nvSpPr>
          <p:cNvPr id="2419" name="Google Shape;2419;ge8f5c6f3d9_0_10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0" name="Google Shape;2420;ge8f5c6f3d9_0_10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 this new index file that you just created, type html and press the tab key. It should autocomplete a basic html starter page for you.</a:t>
            </a:r>
            <a:endParaRPr dirty="0"/>
          </a:p>
          <a:p>
            <a:pPr marL="0" lvl="0" indent="0" algn="l" rtl="0">
              <a:spcBef>
                <a:spcPts val="0"/>
              </a:spcBef>
              <a:spcAft>
                <a:spcPts val="0"/>
              </a:spcAft>
              <a:buNone/>
            </a:pPr>
            <a:r>
              <a:rPr lang="en" dirty="0"/>
              <a:t>Lets talk about what is in there.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First up you have your doctype. This is called the doctype declaration. It lets the browser know what type of file to expect, in this case, a html file!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we have the html tag, this is what we call the ‘root’ of the document, inside here we will add all of the other tags to build up our html file.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You’ll notice that the html tag has a lang attribute. This is an important accessibility feature which lets the browser know which language your website is in. </a:t>
            </a:r>
            <a:br>
              <a:rPr lang="en" dirty="0"/>
            </a:br>
            <a:r>
              <a:rPr lang="en" dirty="0"/>
              <a:t>It tells screenreaders which language, and therefore which accent to use when reading the content of your website out loud. Imagine if your website was in french but the language was set to english? </a:t>
            </a:r>
            <a:br>
              <a:rPr lang="en" dirty="0"/>
            </a:br>
            <a:r>
              <a:rPr lang="en" dirty="0"/>
              <a:t>The browser would try and read all of the french words as if they were english, it would butcher the words!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Your html is always split into a head and a body, as happens most often in the world, the head should come before the body. </a:t>
            </a:r>
            <a:endParaRPr dirty="0"/>
          </a:p>
          <a:p>
            <a:pPr marL="0" lvl="0" indent="0" algn="l" rtl="0">
              <a:spcBef>
                <a:spcPts val="0"/>
              </a:spcBef>
              <a:spcAft>
                <a:spcPts val="0"/>
              </a:spcAft>
              <a:buNone/>
            </a:pPr>
            <a:r>
              <a:rPr lang="en" dirty="0"/>
              <a:t>The head contains information about the document, we usually call this metadata, things like the author, the site description, the title of the site. Any links to styles go in here (we’ll talk about these later)</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body is where we’ll put the html we’ll write the actual content of the site.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 </a:t>
            </a:r>
            <a:br>
              <a:rPr lang="en" dirty="0"/>
            </a:br>
            <a:r>
              <a:rPr lang="en" dirty="0"/>
              <a:t>Now we need to open the html file in a browser in order to see how it will render. We can open it directly with chrome or Edge, or your favourite browser, </a:t>
            </a:r>
            <a:br>
              <a:rPr lang="en" dirty="0"/>
            </a:br>
            <a:r>
              <a:rPr lang="en" dirty="0"/>
              <a:t>but you can also use some tools provided by VS code which will cause the page to automatically refresh whenever you make a change</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u="sng" dirty="0">
                <a:solidFill>
                  <a:schemeClr val="hlink"/>
                </a:solidFill>
                <a:hlinkClick r:id="rId3"/>
              </a:rPr>
              <a:t>https://marketplace.visualstudio.com/items?itemName=ritwickdey.LiveServer</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Once installed, click the “go live” button, and it will open the page you just made in your browser!</a:t>
            </a:r>
            <a:endParaRPr dirty="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4"/>
        <p:cNvGrpSpPr/>
        <p:nvPr/>
      </p:nvGrpSpPr>
      <p:grpSpPr>
        <a:xfrm>
          <a:off x="0" y="0"/>
          <a:ext cx="0" cy="0"/>
          <a:chOff x="0" y="0"/>
          <a:chExt cx="0" cy="0"/>
        </a:xfrm>
      </p:grpSpPr>
      <p:sp>
        <p:nvSpPr>
          <p:cNvPr id="2425" name="Google Shape;2425;ge8f5c6f3d9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6" name="Google Shape;2426;ge8f5c6f3d9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Does anyone have questions about Google Classroom or Homework? All of the assignments will be posted there and sent to your Gmail. </a:t>
            </a:r>
          </a:p>
          <a:p>
            <a:pPr marL="0" lvl="0" indent="0" algn="l" rtl="0">
              <a:spcBef>
                <a:spcPts val="0"/>
              </a:spcBef>
              <a:spcAft>
                <a:spcPts val="0"/>
              </a:spcAft>
              <a:buNone/>
            </a:pPr>
            <a:r>
              <a:rPr lang="en-US" b="1" dirty="0"/>
              <a:t>Review Facilitator and Mentor roles again.</a:t>
            </a:r>
            <a:endParaRPr b="1"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1"/>
        <p:cNvGrpSpPr/>
        <p:nvPr/>
      </p:nvGrpSpPr>
      <p:grpSpPr>
        <a:xfrm>
          <a:off x="0" y="0"/>
          <a:ext cx="0" cy="0"/>
          <a:chOff x="0" y="0"/>
          <a:chExt cx="0" cy="0"/>
        </a:xfrm>
      </p:grpSpPr>
      <p:sp>
        <p:nvSpPr>
          <p:cNvPr id="2022" name="Google Shape;2022;ge8f5c6f3d9_0_95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3" name="Google Shape;2023;ge8f5c6f3d9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as I mentioned earlier, programming is writing code for computers to understand, but when you tear your computer down to it’s most basic parts, what it understands is electric current either being there or not being there, ons and offs, or as we refer to them often 1s and 0s.</a:t>
            </a:r>
            <a:endParaRPr dirty="0"/>
          </a:p>
          <a:p>
            <a:pPr marL="0" lvl="0" indent="0" algn="l" rtl="0">
              <a:spcBef>
                <a:spcPts val="0"/>
              </a:spcBef>
              <a:spcAft>
                <a:spcPts val="0"/>
              </a:spcAft>
              <a:buNone/>
            </a:pPr>
            <a:r>
              <a:rPr lang="en" dirty="0"/>
              <a:t>This is called binary code. Lots and lots of ones and zeros. </a:t>
            </a:r>
            <a:endParaRPr dirty="0"/>
          </a:p>
          <a:p>
            <a:pPr marL="0" lvl="0" indent="0" algn="l" rtl="0">
              <a:spcBef>
                <a:spcPts val="0"/>
              </a:spcBef>
              <a:spcAft>
                <a:spcPts val="0"/>
              </a:spcAft>
              <a:buNone/>
            </a:pPr>
            <a:r>
              <a:rPr lang="en" dirty="0"/>
              <a:t>But while the native language for computers, it isn’t very easy for most humans to read or write!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r>
              <a:rPr lang="en" dirty="0"/>
              <a:t>Not only is it hard to understand for humans, but different computers - different hardware - talk different “machine languages”.</a:t>
            </a:r>
            <a:endParaRPr dirty="0"/>
          </a:p>
          <a:p>
            <a:pPr marL="0" lvl="0" indent="0" algn="l" rtl="0">
              <a:spcBef>
                <a:spcPts val="0"/>
              </a:spcBef>
              <a:spcAft>
                <a:spcPts val="0"/>
              </a:spcAft>
              <a:buNone/>
            </a:pPr>
            <a:r>
              <a:rPr lang="en" dirty="0"/>
              <a:t>Programming languages and compilers let us write software that runs on different types of machines.</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So we need to put translation steps in between what we want to say and what the computer can understand.</a:t>
            </a:r>
            <a:endParaRPr dirty="0"/>
          </a:p>
          <a:p>
            <a:pPr marL="0" lvl="0" indent="0" algn="l" rtl="0">
              <a:spcBef>
                <a:spcPts val="0"/>
              </a:spcBef>
              <a:spcAft>
                <a:spcPts val="0"/>
              </a:spcAft>
              <a:buNone/>
            </a:pPr>
            <a:r>
              <a:rPr lang="en" dirty="0"/>
              <a:t>This is called compiling or interpreting, we won’t go into this too much, but these are the steps taken to turn the code you write into machine code for the computer.</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It is possible to write code which is closer to binary code, it is called machine code, or assembly code and you write it for a specific processor or piece of hardware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call these low level languages,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cee1b3d134_0_3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cee1b3d134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Low level assembly languages directly represent the “machine code” of a specific processor - the chip (the “brain”) that does all the computation.</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Each “operation” or “op code” in an assembly language, represents an operation that that specific processor is built to perform.</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solidFill>
                  <a:schemeClr val="dk1"/>
                </a:solidFill>
              </a:rPr>
              <a:t>Here’s an example of a low level language called ARM assembly code</a:t>
            </a:r>
            <a:endParaRPr dirty="0">
              <a:solidFill>
                <a:schemeClr val="dk1"/>
              </a:solidFill>
            </a:endParaRPr>
          </a:p>
          <a:p>
            <a:pPr marL="0" lvl="0" indent="0" algn="l" rtl="0">
              <a:spcBef>
                <a:spcPts val="0"/>
              </a:spcBef>
              <a:spcAft>
                <a:spcPts val="0"/>
              </a:spcAft>
              <a:buNone/>
            </a:pPr>
            <a:r>
              <a:rPr lang="en" dirty="0">
                <a:solidFill>
                  <a:schemeClr val="dk1"/>
                </a:solidFill>
              </a:rPr>
              <a:t>As you may be able to see, </a:t>
            </a:r>
            <a:r>
              <a:rPr lang="en" dirty="0"/>
              <a:t>low level languages, are not particularly easy for humans to read,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They are used because they are very quick for computers to execute since each literal operation is written out for them</a:t>
            </a:r>
            <a:endParaRPr dirty="0"/>
          </a:p>
          <a:p>
            <a:pPr marL="0" lvl="0" indent="0" algn="l" rtl="0">
              <a:spcBef>
                <a:spcPts val="0"/>
              </a:spcBef>
              <a:spcAft>
                <a:spcPts val="0"/>
              </a:spcAft>
              <a:buClr>
                <a:schemeClr val="dk1"/>
              </a:buClr>
              <a:buSzPts val="1100"/>
              <a:buFont typeface="Arial"/>
              <a:buNone/>
            </a:pPr>
            <a:r>
              <a:rPr lang="en" dirty="0"/>
              <a:t>And they require lot less memory to run</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But the majority of developers will not write programs like this, with low level languages, they will use </a:t>
            </a:r>
            <a:endParaRPr dirty="0"/>
          </a:p>
          <a:p>
            <a:pPr marL="0" lvl="0" indent="0" algn="l" rtl="0">
              <a:spcBef>
                <a:spcPts val="0"/>
              </a:spcBef>
              <a:spcAft>
                <a:spcPts val="0"/>
              </a:spcAft>
              <a:buClr>
                <a:schemeClr val="dk1"/>
              </a:buClr>
              <a:buSzPts val="1100"/>
              <a:buFont typeface="Arial"/>
              <a:buNone/>
            </a:pPr>
            <a:r>
              <a:rPr lang="en" dirty="0"/>
              <a:t>High level languages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 some notes: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Because they are so “low level” - literally representing hardware operations - they can be seen as “faster” (literally only performing the operations needed to perform a task)</a:t>
            </a:r>
            <a:endParaRPr dirty="0"/>
          </a:p>
          <a:p>
            <a:pPr marL="0" lvl="0" indent="0" algn="l" rtl="0">
              <a:spcBef>
                <a:spcPts val="0"/>
              </a:spcBef>
              <a:spcAft>
                <a:spcPts val="0"/>
              </a:spcAft>
              <a:buNone/>
            </a:pPr>
            <a:r>
              <a:rPr lang="en" dirty="0"/>
              <a:t>But are “not portable” - assembly languages written for one CPU - say, the ARM processor in your mobile phone, are written using “ARM instructions”, while the CPU in your desktop</a:t>
            </a:r>
            <a:endParaRPr dirty="0"/>
          </a:p>
          <a:p>
            <a:pPr marL="0" lvl="0" indent="0" algn="l" rtl="0">
              <a:spcBef>
                <a:spcPts val="0"/>
              </a:spcBef>
              <a:spcAft>
                <a:spcPts val="0"/>
              </a:spcAft>
              <a:buNone/>
            </a:pPr>
            <a:r>
              <a:rPr lang="en" dirty="0"/>
              <a:t>Is probably an x86 or x64 Intel CPU - which has its own, different, set of instructions.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This is the reason that a program written for your mobile phone doesn’t “just work” on your desktop PC.</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High level languages are *compiled* using a compiler. The compiler is a special kind of program that reads the source code - the thing the programmer writes - of the program and translates it into</a:t>
            </a:r>
            <a:endParaRPr dirty="0"/>
          </a:p>
          <a:p>
            <a:pPr marL="0" lvl="0" indent="0" algn="l" rtl="0">
              <a:spcBef>
                <a:spcPts val="0"/>
              </a:spcBef>
              <a:spcAft>
                <a:spcPts val="0"/>
              </a:spcAft>
              <a:buNone/>
            </a:pPr>
            <a:r>
              <a:rPr lang="en" dirty="0"/>
              <a:t>Machine code that runs on specific processors. It translates our code, into low level machine code operations.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This is great, because we can write software once, and run it on any piece of hardware our compiler knows how to understand.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If that sounds like hard work, it’s because it is! And over the years lots of programming languages instead of being compiled to run “directly” on different processors, get compiled down to “intermediate languages”.</a:t>
            </a:r>
            <a:endParaRPr dirty="0"/>
          </a:p>
          <a:p>
            <a:pPr marL="0" lvl="0" indent="0" algn="l" rtl="0">
              <a:spcBef>
                <a:spcPts val="0"/>
              </a:spcBef>
              <a:spcAft>
                <a:spcPts val="0"/>
              </a:spcAft>
              <a:buNone/>
            </a:pPr>
            <a:r>
              <a:rPr lang="en" dirty="0"/>
              <a:t>That means, when you take a program written in C#, or Java, or JavaScript - three different programming languages - they are compiled to format that their “runtimes” can understand.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These runtimes, are compiled to match all the different processors in the world, and our program then only needs to target a specific runtime, making it easier to write both programs that run anywhere, and compilers - which now only really need to understand how to compile the runtimes.</a:t>
            </a:r>
            <a:endParaRPr dirty="0"/>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8"/>
        <p:cNvGrpSpPr/>
        <p:nvPr/>
      </p:nvGrpSpPr>
      <p:grpSpPr>
        <a:xfrm>
          <a:off x="0" y="0"/>
          <a:ext cx="0" cy="0"/>
          <a:chOff x="0" y="0"/>
          <a:chExt cx="0" cy="0"/>
        </a:xfrm>
      </p:grpSpPr>
      <p:sp>
        <p:nvSpPr>
          <p:cNvPr id="2039" name="Google Shape;2039;gcee1b3d134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0" name="Google Shape;2040;gcee1b3d134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languages like Javascript and Go and C++ </a:t>
            </a:r>
            <a:r>
              <a:rPr lang="en" b="1" dirty="0">
                <a:solidFill>
                  <a:schemeClr val="dk1"/>
                </a:solidFill>
              </a:rPr>
              <a:t>and the language I have worked with the most, Java</a:t>
            </a:r>
            <a:r>
              <a:rPr lang="en" dirty="0">
                <a:solidFill>
                  <a:schemeClr val="dk1"/>
                </a:solidFill>
              </a:rPr>
              <a:t>. </a:t>
            </a:r>
          </a:p>
          <a:p>
            <a:pPr marL="0" lvl="0" indent="0" algn="l" rtl="0">
              <a:spcBef>
                <a:spcPts val="0"/>
              </a:spcBef>
              <a:spcAft>
                <a:spcPts val="0"/>
              </a:spcAft>
              <a:buNone/>
            </a:pPr>
            <a:r>
              <a:rPr lang="en" dirty="0">
                <a:solidFill>
                  <a:schemeClr val="dk1"/>
                </a:solidFill>
              </a:rPr>
              <a:t>These are much easier for humans to read, write and debug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but that require many more steps to be run by the computer.</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High level languages are *compiled* using a compiler. The compiler is a special kind of program that reads the source code ( which is the high level code that the programmer writes) and translates it into machine code that runs on specific processors.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It translates our code, into low level machine code operations. This can often be a multi step process, so it takes more computing power and more time to run</a:t>
            </a:r>
            <a:endParaRPr dirty="0">
              <a:solidFill>
                <a:schemeClr val="dk1"/>
              </a:solidFill>
            </a:endParaRPr>
          </a:p>
          <a:p>
            <a:pPr marL="0" lvl="0" indent="0" algn="l" rtl="0">
              <a:spcBef>
                <a:spcPts val="0"/>
              </a:spcBef>
              <a:spcAft>
                <a:spcPts val="0"/>
              </a:spcAft>
              <a:buNone/>
            </a:pPr>
            <a:endParaRPr dirty="0"/>
          </a:p>
          <a:p>
            <a:pPr marL="0" lvl="0" indent="0" algn="l" rtl="0">
              <a:spcBef>
                <a:spcPts val="0"/>
              </a:spcBef>
              <a:spcAft>
                <a:spcPts val="0"/>
              </a:spcAft>
              <a:buNone/>
            </a:pPr>
            <a:r>
              <a:rPr lang="en" dirty="0"/>
              <a:t>Let’s take a look at the two side by side</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1907265" y="-6002"/>
            <a:ext cx="5329471" cy="1572280"/>
            <a:chOff x="1045264" y="-6007"/>
            <a:chExt cx="7118300" cy="2100014"/>
          </a:xfrm>
        </p:grpSpPr>
        <p:sp>
          <p:nvSpPr>
            <p:cNvPr id="11" name="Google Shape;11;p2"/>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 name="Google Shape;12;p2"/>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 name="Google Shape;13;p2"/>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999" y="2430147"/>
            <a:ext cx="1642550" cy="1505293"/>
            <a:chOff x="-7997" y="3247832"/>
            <a:chExt cx="2193869" cy="2010543"/>
          </a:xfrm>
        </p:grpSpPr>
        <p:sp>
          <p:nvSpPr>
            <p:cNvPr id="15" name="Google Shape;15;p2"/>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 name="Google Shape;16;p2"/>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 name="Google Shape;17;p2"/>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 name="Google Shape;18;p2"/>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 name="Google Shape;19;p2"/>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 name="Google Shape;20;p2"/>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 name="Google Shape;21;p2"/>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 name="Google Shape;22;p2"/>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 name="Google Shape;23;p2"/>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 name="Google Shape;24;p2"/>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 name="Google Shape;25;p2"/>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 name="Google Shape;26;p2"/>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 name="Google Shape;27;p2"/>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 name="Google Shape;28;p2"/>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 name="Google Shape;29;p2"/>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 name="Google Shape;30;p2"/>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 name="Google Shape;31;p2"/>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 name="Google Shape;32;p2"/>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 name="Google Shape;33;p2"/>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 name="Google Shape;34;p2"/>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20990" y="2153894"/>
            <a:ext cx="515755" cy="910864"/>
            <a:chOff x="8443004" y="2878855"/>
            <a:chExt cx="688868" cy="1216595"/>
          </a:xfrm>
        </p:grpSpPr>
        <p:sp>
          <p:nvSpPr>
            <p:cNvPr id="36" name="Google Shape;36;p2"/>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 name="Google Shape;37;p2"/>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 name="Google Shape;38;p2"/>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 name="Google Shape;39;p2"/>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 name="Google Shape;40;p2"/>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 name="Google Shape;41;p2"/>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7117967" y="3590460"/>
            <a:ext cx="2026022" cy="1547117"/>
            <a:chOff x="6445945" y="4797602"/>
            <a:chExt cx="2706053" cy="2066404"/>
          </a:xfrm>
        </p:grpSpPr>
        <p:sp>
          <p:nvSpPr>
            <p:cNvPr id="43" name="Google Shape;43;p2"/>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 name="Google Shape;44;p2"/>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 name="Google Shape;45;p2"/>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 name="Google Shape;46;p2"/>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 name="Google Shape;47;p2"/>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 name="Google Shape;48;p2"/>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 name="Google Shape;49;p2"/>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 name="Google Shape;50;p2"/>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 name="Google Shape;51;p2"/>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 name="Google Shape;52;p2"/>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 name="Google Shape;53;p2"/>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 name="Google Shape;54;p2"/>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 name="Google Shape;55;p2"/>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a:off x="226381" y="790954"/>
            <a:ext cx="1165385" cy="815431"/>
            <a:chOff x="305052" y="1261999"/>
            <a:chExt cx="1556545" cy="1089130"/>
          </a:xfrm>
        </p:grpSpPr>
        <p:sp>
          <p:nvSpPr>
            <p:cNvPr id="57" name="Google Shape;57;p2"/>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 name="Google Shape;58;p2"/>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 name="Google Shape;59;p2"/>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 name="Google Shape;60;p2"/>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 name="Google Shape;61;p2"/>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 name="Google Shape;62;p2"/>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 name="Google Shape;63;p2"/>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 name="Google Shape;64;p2"/>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 name="Google Shape;65;p2"/>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 name="Google Shape;66;p2"/>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 name="Google Shape;67;p2"/>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 name="Google Shape;68;p2"/>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 name="Google Shape;69;p2"/>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 name="Google Shape;70;p2"/>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 name="Google Shape;71;p2"/>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 name="Google Shape;72;p2"/>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 name="Google Shape;73;p2"/>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2444861" y="3871736"/>
            <a:ext cx="2459622" cy="1079998"/>
            <a:chOff x="1573057" y="5173288"/>
            <a:chExt cx="3285190" cy="1442497"/>
          </a:xfrm>
        </p:grpSpPr>
        <p:sp>
          <p:nvSpPr>
            <p:cNvPr id="75" name="Google Shape;75;p2"/>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 name="Google Shape;76;p2"/>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 name="Google Shape;77;p2"/>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 name="Google Shape;78;p2"/>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 name="Google Shape;79;p2"/>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 name="Google Shape;80;p2"/>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 name="Google Shape;81;p2"/>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 name="Google Shape;82;p2"/>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 name="Google Shape;83;p2"/>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 name="Google Shape;84;p2"/>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 name="Google Shape;85;p2"/>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 name="Google Shape;86;p2"/>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 name="Google Shape;87;p2"/>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 name="Google Shape;88;p2"/>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 name="Google Shape;89;p2"/>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 name="Google Shape;90;p2"/>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 name="Google Shape;91;p2"/>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 name="Google Shape;92;p2"/>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 name="Google Shape;93;p2"/>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 name="Google Shape;94;p2"/>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 name="Google Shape;95;p2"/>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 name="Google Shape;96;p2"/>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 name="Google Shape;97;p2"/>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 name="Google Shape;98;p2"/>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 name="Google Shape;99;p2"/>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 name="Google Shape;100;p2"/>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 name="Google Shape;101;p2"/>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 name="Google Shape;102;p2"/>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 name="Google Shape;103;p2"/>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 name="Google Shape;104;p2"/>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 name="Google Shape;105;p2"/>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 name="Google Shape;106;p2"/>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 name="Google Shape;107;p2"/>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 name="Google Shape;108;p2"/>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 name="Google Shape;109;p2"/>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 name="Google Shape;110;p2"/>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 name="Google Shape;111;p2"/>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 name="Google Shape;112;p2"/>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 name="Google Shape;113;p2"/>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 name="Google Shape;114;p2"/>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 name="Google Shape;115;p2"/>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 name="Google Shape;116;p2"/>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 name="Google Shape;117;p2"/>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 name="Google Shape;118;p2"/>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 name="Google Shape;119;p2"/>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 name="Google Shape;120;p2"/>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 name="Google Shape;121;p2"/>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 name="Google Shape;122;p2"/>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 name="Google Shape;123;p2"/>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 name="Google Shape;124;p2"/>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 name="Google Shape;125;p2"/>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 name="Google Shape;126;p2"/>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 name="Google Shape;127;p2"/>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 name="Google Shape;128;p2"/>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 name="Google Shape;129;p2"/>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 name="Google Shape;130;p2"/>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 name="Google Shape;131;p2"/>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 name="Google Shape;132;p2"/>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 name="Google Shape;133;p2"/>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 name="Google Shape;134;p2"/>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 name="Google Shape;135;p2"/>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 name="Google Shape;136;p2"/>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 name="Google Shape;137;p2"/>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 name="Google Shape;138;p2"/>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 name="Google Shape;139;p2"/>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 name="Google Shape;140;p2"/>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 name="Google Shape;141;p2"/>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 name="Google Shape;142;p2"/>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 name="Google Shape;143;p2"/>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 name="Google Shape;144;p2"/>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 name="Google Shape;145;p2"/>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 name="Google Shape;146;p2"/>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 name="Google Shape;147;p2"/>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 name="Google Shape;148;p2"/>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 name="Google Shape;149;p2"/>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 name="Google Shape;150;p2"/>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 name="Google Shape;151;p2"/>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 name="Google Shape;152;p2"/>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 name="Google Shape;153;p2"/>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 name="Google Shape;154;p2"/>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 name="Google Shape;155;p2"/>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 name="Google Shape;156;p2"/>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 name="Google Shape;157;p2"/>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 name="Google Shape;158;p2"/>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 name="Google Shape;159;p2"/>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 name="Google Shape;160;p2"/>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 name="Google Shape;161;p2"/>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 name="Google Shape;162;p2"/>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 name="Google Shape;163;p2"/>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 name="Google Shape;164;p2"/>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 name="Google Shape;165;p2"/>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 name="Google Shape;166;p2"/>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 name="Google Shape;167;p2"/>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 name="Google Shape;168;p2"/>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 name="Google Shape;169;p2"/>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 name="Google Shape;170;p2"/>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 name="Google Shape;171;p2"/>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 name="Google Shape;172;p2"/>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 name="Google Shape;173;p2"/>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 name="Google Shape;174;p2"/>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 name="Google Shape;175;p2"/>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 name="Google Shape;176;p2"/>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 name="Google Shape;177;p2"/>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 name="Google Shape;178;p2"/>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 name="Google Shape;179;p2"/>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 name="Google Shape;180;p2"/>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 name="Google Shape;181;p2"/>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 name="Google Shape;182;p2"/>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 name="Google Shape;183;p2"/>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 name="Google Shape;184;p2"/>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 name="Google Shape;185;p2"/>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 name="Google Shape;186;p2"/>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 name="Google Shape;187;p2"/>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 name="Google Shape;188;p2"/>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 name="Google Shape;189;p2"/>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0" name="Google Shape;190;p2"/>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1" name="Google Shape;191;p2"/>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2" name="Google Shape;192;p2"/>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3" name="Google Shape;193;p2"/>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4" name="Google Shape;194;p2"/>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5" name="Google Shape;195;p2"/>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6" name="Google Shape;196;p2"/>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7" name="Google Shape;197;p2"/>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8" name="Google Shape;198;p2"/>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9" name="Google Shape;199;p2"/>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0" name="Google Shape;200;p2"/>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1" name="Google Shape;201;p2"/>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2" name="Google Shape;202;p2"/>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3" name="Google Shape;203;p2"/>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4" name="Google Shape;204;p2"/>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5" name="Google Shape;205;p2"/>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6" name="Google Shape;206;p2"/>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7" name="Google Shape;207;p2"/>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8" name="Google Shape;208;p2"/>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9" name="Google Shape;209;p2"/>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0" name="Google Shape;210;p2"/>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211" name="Google Shape;211;p2"/>
          <p:cNvSpPr txBox="1">
            <a:spLocks noGrp="1"/>
          </p:cNvSpPr>
          <p:nvPr>
            <p:ph type="ctrTitle"/>
          </p:nvPr>
        </p:nvSpPr>
        <p:spPr>
          <a:xfrm>
            <a:off x="1574375" y="1820375"/>
            <a:ext cx="59952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6800"/>
              <a:buNone/>
              <a:defRPr sz="6800" b="0">
                <a:solidFill>
                  <a:schemeClr val="lt1"/>
                </a:solidFill>
              </a:defRPr>
            </a:lvl1pPr>
            <a:lvl2pPr lvl="1" algn="ctr">
              <a:spcBef>
                <a:spcPts val="0"/>
              </a:spcBef>
              <a:spcAft>
                <a:spcPts val="0"/>
              </a:spcAft>
              <a:buClr>
                <a:schemeClr val="lt1"/>
              </a:buClr>
              <a:buSzPts val="6800"/>
              <a:buNone/>
              <a:defRPr sz="6800" b="0">
                <a:solidFill>
                  <a:schemeClr val="lt1"/>
                </a:solidFill>
              </a:defRPr>
            </a:lvl2pPr>
            <a:lvl3pPr lvl="2" algn="ctr">
              <a:spcBef>
                <a:spcPts val="0"/>
              </a:spcBef>
              <a:spcAft>
                <a:spcPts val="0"/>
              </a:spcAft>
              <a:buClr>
                <a:schemeClr val="lt1"/>
              </a:buClr>
              <a:buSzPts val="6800"/>
              <a:buNone/>
              <a:defRPr sz="6800" b="0">
                <a:solidFill>
                  <a:schemeClr val="lt1"/>
                </a:solidFill>
              </a:defRPr>
            </a:lvl3pPr>
            <a:lvl4pPr lvl="3" algn="ctr">
              <a:spcBef>
                <a:spcPts val="0"/>
              </a:spcBef>
              <a:spcAft>
                <a:spcPts val="0"/>
              </a:spcAft>
              <a:buClr>
                <a:schemeClr val="lt1"/>
              </a:buClr>
              <a:buSzPts val="6800"/>
              <a:buNone/>
              <a:defRPr sz="6800" b="0">
                <a:solidFill>
                  <a:schemeClr val="lt1"/>
                </a:solidFill>
              </a:defRPr>
            </a:lvl4pPr>
            <a:lvl5pPr lvl="4" algn="ctr">
              <a:spcBef>
                <a:spcPts val="0"/>
              </a:spcBef>
              <a:spcAft>
                <a:spcPts val="0"/>
              </a:spcAft>
              <a:buClr>
                <a:schemeClr val="lt1"/>
              </a:buClr>
              <a:buSzPts val="6800"/>
              <a:buNone/>
              <a:defRPr sz="6800" b="0">
                <a:solidFill>
                  <a:schemeClr val="lt1"/>
                </a:solidFill>
              </a:defRPr>
            </a:lvl5pPr>
            <a:lvl6pPr lvl="5" algn="ctr">
              <a:spcBef>
                <a:spcPts val="0"/>
              </a:spcBef>
              <a:spcAft>
                <a:spcPts val="0"/>
              </a:spcAft>
              <a:buClr>
                <a:schemeClr val="lt1"/>
              </a:buClr>
              <a:buSzPts val="6800"/>
              <a:buNone/>
              <a:defRPr sz="6800" b="0">
                <a:solidFill>
                  <a:schemeClr val="lt1"/>
                </a:solidFill>
              </a:defRPr>
            </a:lvl6pPr>
            <a:lvl7pPr lvl="6" algn="ctr">
              <a:spcBef>
                <a:spcPts val="0"/>
              </a:spcBef>
              <a:spcAft>
                <a:spcPts val="0"/>
              </a:spcAft>
              <a:buClr>
                <a:schemeClr val="lt1"/>
              </a:buClr>
              <a:buSzPts val="6800"/>
              <a:buNone/>
              <a:defRPr sz="6800" b="0">
                <a:solidFill>
                  <a:schemeClr val="lt1"/>
                </a:solidFill>
              </a:defRPr>
            </a:lvl7pPr>
            <a:lvl8pPr lvl="7" algn="ctr">
              <a:spcBef>
                <a:spcPts val="0"/>
              </a:spcBef>
              <a:spcAft>
                <a:spcPts val="0"/>
              </a:spcAft>
              <a:buClr>
                <a:schemeClr val="lt1"/>
              </a:buClr>
              <a:buSzPts val="6800"/>
              <a:buNone/>
              <a:defRPr sz="6800" b="0">
                <a:solidFill>
                  <a:schemeClr val="lt1"/>
                </a:solidFill>
              </a:defRPr>
            </a:lvl8pPr>
            <a:lvl9pPr lvl="8" algn="ctr">
              <a:spcBef>
                <a:spcPts val="0"/>
              </a:spcBef>
              <a:spcAft>
                <a:spcPts val="0"/>
              </a:spcAft>
              <a:buClr>
                <a:schemeClr val="lt1"/>
              </a:buClr>
              <a:buSzPts val="6800"/>
              <a:buNone/>
              <a:defRPr sz="6800" b="0">
                <a:solidFill>
                  <a:schemeClr val="lt1"/>
                </a:solidFill>
              </a:defRPr>
            </a:lvl9pPr>
          </a:lstStyle>
          <a:p>
            <a:endParaRPr/>
          </a:p>
        </p:txBody>
      </p:sp>
      <p:sp>
        <p:nvSpPr>
          <p:cNvPr id="212" name="Google Shape;212;p2"/>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accent5"/>
        </a:solidFill>
        <a:effectLst/>
      </p:bgPr>
    </p:bg>
    <p:spTree>
      <p:nvGrpSpPr>
        <p:cNvPr id="1" name="Shape 1672"/>
        <p:cNvGrpSpPr/>
        <p:nvPr/>
      </p:nvGrpSpPr>
      <p:grpSpPr>
        <a:xfrm>
          <a:off x="0" y="0"/>
          <a:ext cx="0" cy="0"/>
          <a:chOff x="0" y="0"/>
          <a:chExt cx="0" cy="0"/>
        </a:xfrm>
      </p:grpSpPr>
      <p:grpSp>
        <p:nvGrpSpPr>
          <p:cNvPr id="1673" name="Google Shape;1673;p11"/>
          <p:cNvGrpSpPr/>
          <p:nvPr/>
        </p:nvGrpSpPr>
        <p:grpSpPr>
          <a:xfrm>
            <a:off x="3" y="1362853"/>
            <a:ext cx="830992" cy="1847937"/>
            <a:chOff x="3" y="1439053"/>
            <a:chExt cx="830992" cy="1847937"/>
          </a:xfrm>
        </p:grpSpPr>
        <p:sp>
          <p:nvSpPr>
            <p:cNvPr id="1674" name="Google Shape;1674;p11"/>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5" name="Google Shape;1675;p11"/>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6" name="Google Shape;1676;p11"/>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677" name="Google Shape;1677;p11"/>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678" name="Google Shape;1678;p11"/>
          <p:cNvGrpSpPr/>
          <p:nvPr/>
        </p:nvGrpSpPr>
        <p:grpSpPr>
          <a:xfrm>
            <a:off x="1390437" y="-6"/>
            <a:ext cx="1603317" cy="405444"/>
            <a:chOff x="448987" y="-6"/>
            <a:chExt cx="1603317" cy="405444"/>
          </a:xfrm>
        </p:grpSpPr>
        <p:sp>
          <p:nvSpPr>
            <p:cNvPr id="1679" name="Google Shape;1679;p11"/>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0" name="Google Shape;1680;p11"/>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1" name="Google Shape;1681;p11"/>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2" name="Google Shape;1682;p11"/>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3" name="Google Shape;1683;p11"/>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4" name="Google Shape;1684;p11"/>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5" name="Google Shape;1685;p11"/>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6" name="Google Shape;1686;p11"/>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7" name="Google Shape;1687;p11"/>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88" name="Google Shape;1688;p11"/>
          <p:cNvGrpSpPr/>
          <p:nvPr/>
        </p:nvGrpSpPr>
        <p:grpSpPr>
          <a:xfrm>
            <a:off x="7935832" y="1674515"/>
            <a:ext cx="1207974" cy="1445876"/>
            <a:chOff x="5654182" y="1903115"/>
            <a:chExt cx="1207974" cy="1445876"/>
          </a:xfrm>
        </p:grpSpPr>
        <p:sp>
          <p:nvSpPr>
            <p:cNvPr id="1689" name="Google Shape;1689;p11"/>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0" name="Google Shape;1690;p11"/>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1" name="Google Shape;1691;p11"/>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2" name="Google Shape;1692;p11"/>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3" name="Google Shape;1693;p11"/>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4" name="Google Shape;1694;p11"/>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5" name="Google Shape;1695;p11"/>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6" name="Google Shape;1696;p11"/>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7" name="Google Shape;1697;p11"/>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8" name="Google Shape;1698;p11"/>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9" name="Google Shape;1699;p11"/>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0" name="Google Shape;1700;p11"/>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1" name="Google Shape;1701;p11"/>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2" name="Google Shape;1702;p11"/>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03" name="Google Shape;1703;p11"/>
          <p:cNvGrpSpPr/>
          <p:nvPr/>
        </p:nvGrpSpPr>
        <p:grpSpPr>
          <a:xfrm>
            <a:off x="8106707" y="3508074"/>
            <a:ext cx="1037098" cy="1476031"/>
            <a:chOff x="5825057" y="3508074"/>
            <a:chExt cx="1037098" cy="1476031"/>
          </a:xfrm>
        </p:grpSpPr>
        <p:sp>
          <p:nvSpPr>
            <p:cNvPr id="1704" name="Google Shape;1704;p11"/>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5" name="Google Shape;1705;p11"/>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6" name="Google Shape;1706;p11"/>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07" name="Google Shape;1707;p11"/>
          <p:cNvGrpSpPr/>
          <p:nvPr/>
        </p:nvGrpSpPr>
        <p:grpSpPr>
          <a:xfrm>
            <a:off x="3462913" y="4724358"/>
            <a:ext cx="2218152" cy="422263"/>
            <a:chOff x="2330363" y="4724358"/>
            <a:chExt cx="2218152" cy="422263"/>
          </a:xfrm>
        </p:grpSpPr>
        <p:sp>
          <p:nvSpPr>
            <p:cNvPr id="1708" name="Google Shape;1708;p11"/>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9" name="Google Shape;1709;p11"/>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0" name="Google Shape;1710;p11"/>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1" name="Google Shape;1711;p11"/>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2" name="Google Shape;1712;p11"/>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3" name="Google Shape;1713;p11"/>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4" name="Google Shape;1714;p11"/>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5" name="Google Shape;1715;p11"/>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6" name="Google Shape;1716;p11"/>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7" name="Google Shape;1717;p11"/>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8" name="Google Shape;1718;p11"/>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9" name="Google Shape;1719;p11"/>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0" name="Google Shape;1720;p11"/>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1" name="Google Shape;1721;p11"/>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2" name="Google Shape;1722;p11"/>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3" name="Google Shape;1723;p11"/>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4" name="Google Shape;1724;p11"/>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5" name="Google Shape;1725;p11"/>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6" name="Google Shape;1726;p11"/>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7" name="Google Shape;1727;p11"/>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8" name="Google Shape;1728;p11"/>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9" name="Google Shape;1729;p11"/>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0" name="Google Shape;1730;p11"/>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1" name="Google Shape;1731;p11"/>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2" name="Google Shape;1732;p11"/>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3" name="Google Shape;1733;p11"/>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4" name="Google Shape;1734;p11"/>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5" name="Google Shape;1735;p11"/>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6" name="Google Shape;1736;p11"/>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7" name="Google Shape;1737;p11"/>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8" name="Google Shape;1738;p11"/>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9" name="Google Shape;1739;p11"/>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0" name="Google Shape;1740;p11"/>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1" name="Google Shape;1741;p11"/>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2" name="Google Shape;1742;p11"/>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3" name="Google Shape;1743;p11"/>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4" name="Google Shape;1744;p11"/>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5" name="Google Shape;1745;p11"/>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6" name="Google Shape;1746;p11"/>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7" name="Google Shape;1747;p11"/>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8" name="Google Shape;1748;p11"/>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9" name="Google Shape;1749;p11"/>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0" name="Google Shape;1750;p11"/>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1" name="Google Shape;1751;p11"/>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2" name="Google Shape;1752;p11"/>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3" name="Google Shape;1753;p11"/>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4" name="Google Shape;1754;p11"/>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5" name="Google Shape;1755;p11"/>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6" name="Google Shape;1756;p11"/>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7" name="Google Shape;1757;p11"/>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8" name="Google Shape;1758;p11"/>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9" name="Google Shape;1759;p11"/>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0" name="Google Shape;1760;p11"/>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1" name="Google Shape;1761;p11"/>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2" name="Google Shape;1762;p11"/>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3" name="Google Shape;1763;p11"/>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4" name="Google Shape;1764;p11"/>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5" name="Google Shape;1765;p11"/>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6" name="Google Shape;1766;p11"/>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67" name="Google Shape;1767;p11"/>
          <p:cNvGrpSpPr/>
          <p:nvPr/>
        </p:nvGrpSpPr>
        <p:grpSpPr>
          <a:xfrm>
            <a:off x="669098" y="3632076"/>
            <a:ext cx="366930" cy="1514545"/>
            <a:chOff x="135698" y="3632076"/>
            <a:chExt cx="366930" cy="1514545"/>
          </a:xfrm>
        </p:grpSpPr>
        <p:sp>
          <p:nvSpPr>
            <p:cNvPr id="1768" name="Google Shape;1768;p11"/>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9" name="Google Shape;1769;p11"/>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0" name="Google Shape;1770;p11"/>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1" name="Google Shape;1771;p11"/>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2" name="Google Shape;1772;p11"/>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3" name="Google Shape;1773;p11"/>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4" name="Google Shape;1774;p11"/>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5" name="Google Shape;1775;p11"/>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6" name="Google Shape;1776;p11"/>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7" name="Google Shape;1777;p11"/>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8" name="Google Shape;1778;p11"/>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9" name="Google Shape;1779;p11"/>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0" name="Google Shape;1780;p11"/>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1" name="Google Shape;1781;p11"/>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2" name="Google Shape;1782;p11"/>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83" name="Google Shape;1783;p1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1784" name="Google Shape;1784;p11"/>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color">
  <p:cSld name="BLANK_1_1">
    <p:bg>
      <p:bgPr>
        <a:solidFill>
          <a:schemeClr val="accent1"/>
        </a:solidFill>
        <a:effectLst/>
      </p:bgPr>
    </p:bg>
    <p:spTree>
      <p:nvGrpSpPr>
        <p:cNvPr id="1" name="Shape 1785"/>
        <p:cNvGrpSpPr/>
        <p:nvPr/>
      </p:nvGrpSpPr>
      <p:grpSpPr>
        <a:xfrm>
          <a:off x="0" y="0"/>
          <a:ext cx="0" cy="0"/>
          <a:chOff x="0" y="0"/>
          <a:chExt cx="0" cy="0"/>
        </a:xfrm>
      </p:grpSpPr>
      <p:grpSp>
        <p:nvGrpSpPr>
          <p:cNvPr id="1786" name="Google Shape;1786;p12"/>
          <p:cNvGrpSpPr/>
          <p:nvPr/>
        </p:nvGrpSpPr>
        <p:grpSpPr>
          <a:xfrm>
            <a:off x="3" y="1362853"/>
            <a:ext cx="830992" cy="1847937"/>
            <a:chOff x="3" y="1439053"/>
            <a:chExt cx="830992" cy="1847937"/>
          </a:xfrm>
        </p:grpSpPr>
        <p:sp>
          <p:nvSpPr>
            <p:cNvPr id="1787" name="Google Shape;1787;p12"/>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8" name="Google Shape;1788;p12"/>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9" name="Google Shape;1789;p12"/>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90" name="Google Shape;1790;p12"/>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791" name="Google Shape;1791;p12"/>
          <p:cNvGrpSpPr/>
          <p:nvPr/>
        </p:nvGrpSpPr>
        <p:grpSpPr>
          <a:xfrm>
            <a:off x="1390437" y="-6"/>
            <a:ext cx="1603317" cy="405444"/>
            <a:chOff x="448987" y="-6"/>
            <a:chExt cx="1603317" cy="405444"/>
          </a:xfrm>
        </p:grpSpPr>
        <p:sp>
          <p:nvSpPr>
            <p:cNvPr id="1792" name="Google Shape;1792;p12"/>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3" name="Google Shape;1793;p12"/>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4" name="Google Shape;1794;p12"/>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5" name="Google Shape;1795;p12"/>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6" name="Google Shape;1796;p12"/>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7" name="Google Shape;1797;p12"/>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8" name="Google Shape;1798;p12"/>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9" name="Google Shape;1799;p12"/>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0" name="Google Shape;1800;p12"/>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01" name="Google Shape;1801;p12"/>
          <p:cNvGrpSpPr/>
          <p:nvPr/>
        </p:nvGrpSpPr>
        <p:grpSpPr>
          <a:xfrm>
            <a:off x="7935832" y="1674515"/>
            <a:ext cx="1207974" cy="1445876"/>
            <a:chOff x="5654182" y="1903115"/>
            <a:chExt cx="1207974" cy="1445876"/>
          </a:xfrm>
        </p:grpSpPr>
        <p:sp>
          <p:nvSpPr>
            <p:cNvPr id="1802" name="Google Shape;1802;p12"/>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3" name="Google Shape;1803;p12"/>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4" name="Google Shape;1804;p12"/>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5" name="Google Shape;1805;p12"/>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6" name="Google Shape;1806;p12"/>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7" name="Google Shape;1807;p12"/>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8" name="Google Shape;1808;p12"/>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9" name="Google Shape;1809;p12"/>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0" name="Google Shape;1810;p12"/>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1" name="Google Shape;1811;p12"/>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2" name="Google Shape;1812;p12"/>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3" name="Google Shape;1813;p12"/>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4" name="Google Shape;1814;p12"/>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5" name="Google Shape;1815;p12"/>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16" name="Google Shape;1816;p12"/>
          <p:cNvGrpSpPr/>
          <p:nvPr/>
        </p:nvGrpSpPr>
        <p:grpSpPr>
          <a:xfrm>
            <a:off x="8106707" y="3508074"/>
            <a:ext cx="1037098" cy="1476031"/>
            <a:chOff x="5825057" y="3508074"/>
            <a:chExt cx="1037098" cy="1476031"/>
          </a:xfrm>
        </p:grpSpPr>
        <p:sp>
          <p:nvSpPr>
            <p:cNvPr id="1817" name="Google Shape;1817;p12"/>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8" name="Google Shape;1818;p12"/>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9" name="Google Shape;1819;p12"/>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20" name="Google Shape;1820;p12"/>
          <p:cNvGrpSpPr/>
          <p:nvPr/>
        </p:nvGrpSpPr>
        <p:grpSpPr>
          <a:xfrm>
            <a:off x="3462913" y="4724358"/>
            <a:ext cx="2218152" cy="422263"/>
            <a:chOff x="2330363" y="4724358"/>
            <a:chExt cx="2218152" cy="422263"/>
          </a:xfrm>
        </p:grpSpPr>
        <p:sp>
          <p:nvSpPr>
            <p:cNvPr id="1821" name="Google Shape;1821;p12"/>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2" name="Google Shape;1822;p12"/>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3" name="Google Shape;1823;p12"/>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4" name="Google Shape;1824;p12"/>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5" name="Google Shape;1825;p12"/>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6" name="Google Shape;1826;p12"/>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7" name="Google Shape;1827;p12"/>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8" name="Google Shape;1828;p12"/>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9" name="Google Shape;1829;p12"/>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0" name="Google Shape;1830;p12"/>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1" name="Google Shape;1831;p12"/>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2" name="Google Shape;1832;p12"/>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3" name="Google Shape;1833;p12"/>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4" name="Google Shape;1834;p12"/>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5" name="Google Shape;1835;p12"/>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6" name="Google Shape;1836;p12"/>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7" name="Google Shape;1837;p12"/>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8" name="Google Shape;1838;p12"/>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9" name="Google Shape;1839;p12"/>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0" name="Google Shape;1840;p12"/>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1" name="Google Shape;1841;p12"/>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2" name="Google Shape;1842;p12"/>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3" name="Google Shape;1843;p12"/>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4" name="Google Shape;1844;p12"/>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5" name="Google Shape;1845;p12"/>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6" name="Google Shape;1846;p12"/>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7" name="Google Shape;1847;p12"/>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8" name="Google Shape;1848;p12"/>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9" name="Google Shape;1849;p12"/>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0" name="Google Shape;1850;p12"/>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1" name="Google Shape;1851;p12"/>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2" name="Google Shape;1852;p12"/>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3" name="Google Shape;1853;p12"/>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4" name="Google Shape;1854;p12"/>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5" name="Google Shape;1855;p12"/>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6" name="Google Shape;1856;p12"/>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7" name="Google Shape;1857;p12"/>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8" name="Google Shape;1858;p12"/>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9" name="Google Shape;1859;p12"/>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0" name="Google Shape;1860;p12"/>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1" name="Google Shape;1861;p12"/>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2" name="Google Shape;1862;p12"/>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3" name="Google Shape;1863;p12"/>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4" name="Google Shape;1864;p12"/>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5" name="Google Shape;1865;p12"/>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6" name="Google Shape;1866;p12"/>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7" name="Google Shape;1867;p12"/>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8" name="Google Shape;1868;p12"/>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9" name="Google Shape;1869;p12"/>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0" name="Google Shape;1870;p12"/>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1" name="Google Shape;1871;p12"/>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2" name="Google Shape;1872;p12"/>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3" name="Google Shape;1873;p12"/>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4" name="Google Shape;1874;p12"/>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5" name="Google Shape;1875;p12"/>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6" name="Google Shape;1876;p12"/>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7" name="Google Shape;1877;p12"/>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8" name="Google Shape;1878;p12"/>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9" name="Google Shape;1879;p12"/>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80" name="Google Shape;1880;p12"/>
          <p:cNvGrpSpPr/>
          <p:nvPr/>
        </p:nvGrpSpPr>
        <p:grpSpPr>
          <a:xfrm>
            <a:off x="669098" y="3632076"/>
            <a:ext cx="366930" cy="1514545"/>
            <a:chOff x="135698" y="3632076"/>
            <a:chExt cx="366930" cy="1514545"/>
          </a:xfrm>
        </p:grpSpPr>
        <p:sp>
          <p:nvSpPr>
            <p:cNvPr id="1881" name="Google Shape;1881;p12"/>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2" name="Google Shape;1882;p12"/>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3" name="Google Shape;1883;p12"/>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4" name="Google Shape;1884;p12"/>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5" name="Google Shape;1885;p12"/>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6" name="Google Shape;1886;p12"/>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7" name="Google Shape;1887;p12"/>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8" name="Google Shape;1888;p12"/>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9" name="Google Shape;1889;p12"/>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0" name="Google Shape;1890;p12"/>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1" name="Google Shape;1891;p12"/>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2" name="Google Shape;1892;p12"/>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3" name="Google Shape;1893;p12"/>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4" name="Google Shape;1894;p12"/>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5" name="Google Shape;1895;p12"/>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896" name="Google Shape;1896;p1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1897" name="Google Shape;1897;p12"/>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902"/>
        <p:cNvGrpSpPr/>
        <p:nvPr/>
      </p:nvGrpSpPr>
      <p:grpSpPr>
        <a:xfrm>
          <a:off x="0" y="0"/>
          <a:ext cx="0" cy="0"/>
          <a:chOff x="0" y="0"/>
          <a:chExt cx="0" cy="0"/>
        </a:xfrm>
      </p:grpSpPr>
      <p:sp>
        <p:nvSpPr>
          <p:cNvPr id="1903" name="Google Shape;1903;p14"/>
          <p:cNvSpPr txBox="1">
            <a:spLocks noGrp="1"/>
          </p:cNvSpPr>
          <p:nvPr>
            <p:ph type="ctrTitle"/>
          </p:nvPr>
        </p:nvSpPr>
        <p:spPr>
          <a:xfrm>
            <a:off x="1034300" y="925025"/>
            <a:ext cx="7075500" cy="1159800"/>
          </a:xfrm>
          <a:prstGeom prst="rect">
            <a:avLst/>
          </a:prstGeom>
        </p:spPr>
        <p:txBody>
          <a:bodyPr spcFirstLastPara="1" wrap="square" lIns="0" tIns="0" rIns="0" bIns="0" anchor="t" anchorCtr="0">
            <a:noAutofit/>
          </a:bodyPr>
          <a:lstStyle>
            <a:lvl1pPr lvl="0" rtl="0">
              <a:spcBef>
                <a:spcPts val="0"/>
              </a:spcBef>
              <a:spcAft>
                <a:spcPts val="0"/>
              </a:spcAft>
              <a:buSzPts val="5400"/>
              <a:buNone/>
              <a:defRPr sz="5400"/>
            </a:lvl1pPr>
            <a:lvl2pPr lvl="1" rtl="0">
              <a:spcBef>
                <a:spcPts val="0"/>
              </a:spcBef>
              <a:spcAft>
                <a:spcPts val="0"/>
              </a:spcAft>
              <a:buSzPts val="5400"/>
              <a:buNone/>
              <a:defRPr sz="5400"/>
            </a:lvl2pPr>
            <a:lvl3pPr lvl="2" rtl="0">
              <a:spcBef>
                <a:spcPts val="0"/>
              </a:spcBef>
              <a:spcAft>
                <a:spcPts val="0"/>
              </a:spcAft>
              <a:buSzPts val="5400"/>
              <a:buNone/>
              <a:defRPr sz="5400"/>
            </a:lvl3pPr>
            <a:lvl4pPr lvl="3" rtl="0">
              <a:spcBef>
                <a:spcPts val="0"/>
              </a:spcBef>
              <a:spcAft>
                <a:spcPts val="0"/>
              </a:spcAft>
              <a:buSzPts val="5400"/>
              <a:buNone/>
              <a:defRPr sz="5400"/>
            </a:lvl4pPr>
            <a:lvl5pPr lvl="4" rtl="0">
              <a:spcBef>
                <a:spcPts val="0"/>
              </a:spcBef>
              <a:spcAft>
                <a:spcPts val="0"/>
              </a:spcAft>
              <a:buSzPts val="5400"/>
              <a:buNone/>
              <a:defRPr sz="5400"/>
            </a:lvl5pPr>
            <a:lvl6pPr lvl="5" rtl="0">
              <a:spcBef>
                <a:spcPts val="0"/>
              </a:spcBef>
              <a:spcAft>
                <a:spcPts val="0"/>
              </a:spcAft>
              <a:buSzPts val="5400"/>
              <a:buNone/>
              <a:defRPr sz="5400"/>
            </a:lvl6pPr>
            <a:lvl7pPr lvl="6" rtl="0">
              <a:spcBef>
                <a:spcPts val="0"/>
              </a:spcBef>
              <a:spcAft>
                <a:spcPts val="0"/>
              </a:spcAft>
              <a:buSzPts val="5400"/>
              <a:buNone/>
              <a:defRPr sz="5400"/>
            </a:lvl7pPr>
            <a:lvl8pPr lvl="7" rtl="0">
              <a:spcBef>
                <a:spcPts val="0"/>
              </a:spcBef>
              <a:spcAft>
                <a:spcPts val="0"/>
              </a:spcAft>
              <a:buSzPts val="5400"/>
              <a:buNone/>
              <a:defRPr sz="5400"/>
            </a:lvl8pPr>
            <a:lvl9pPr lvl="8" rtl="0">
              <a:spcBef>
                <a:spcPts val="0"/>
              </a:spcBef>
              <a:spcAft>
                <a:spcPts val="0"/>
              </a:spcAft>
              <a:buSzPts val="5400"/>
              <a:buNone/>
              <a:defRPr sz="5400"/>
            </a:lvl9pPr>
          </a:lstStyle>
          <a:p>
            <a:endParaRPr/>
          </a:p>
        </p:txBody>
      </p:sp>
      <p:grpSp>
        <p:nvGrpSpPr>
          <p:cNvPr id="1904" name="Google Shape;1904;p14"/>
          <p:cNvGrpSpPr/>
          <p:nvPr/>
        </p:nvGrpSpPr>
        <p:grpSpPr>
          <a:xfrm>
            <a:off x="-12656" y="1423414"/>
            <a:ext cx="9155849" cy="3718952"/>
            <a:chOff x="1669785" y="210240"/>
            <a:chExt cx="3861435" cy="1568450"/>
          </a:xfrm>
        </p:grpSpPr>
        <p:sp>
          <p:nvSpPr>
            <p:cNvPr id="1905" name="Google Shape;1905;p14"/>
            <p:cNvSpPr/>
            <p:nvPr/>
          </p:nvSpPr>
          <p:spPr>
            <a:xfrm>
              <a:off x="1669785" y="210240"/>
              <a:ext cx="3860800" cy="1568450"/>
            </a:xfrm>
            <a:custGeom>
              <a:avLst/>
              <a:gdLst/>
              <a:ahLst/>
              <a:cxnLst/>
              <a:rect l="l" t="t" r="r" b="b"/>
              <a:pathLst>
                <a:path w="3860800" h="1568450" extrusionOk="0">
                  <a:moveTo>
                    <a:pt x="1304290" y="810260"/>
                  </a:moveTo>
                  <a:cubicBezTo>
                    <a:pt x="857250" y="810260"/>
                    <a:pt x="421005" y="740410"/>
                    <a:pt x="0" y="608330"/>
                  </a:cubicBezTo>
                  <a:lnTo>
                    <a:pt x="0" y="1570355"/>
                  </a:lnTo>
                  <a:lnTo>
                    <a:pt x="3864610" y="1570355"/>
                  </a:lnTo>
                  <a:lnTo>
                    <a:pt x="3864610" y="0"/>
                  </a:lnTo>
                  <a:cubicBezTo>
                    <a:pt x="3082290" y="520700"/>
                    <a:pt x="2216150" y="810260"/>
                    <a:pt x="1304290" y="810260"/>
                  </a:cubicBezTo>
                  <a:close/>
                </a:path>
              </a:pathLst>
            </a:custGeom>
            <a:gradFill>
              <a:gsLst>
                <a:gs pos="0">
                  <a:srgbClr val="FFC486"/>
                </a:gs>
                <a:gs pos="100000">
                  <a:srgbClr val="FF866B"/>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14"/>
            <p:cNvSpPr/>
            <p:nvPr/>
          </p:nvSpPr>
          <p:spPr>
            <a:xfrm>
              <a:off x="1669785" y="939220"/>
              <a:ext cx="3860800" cy="838200"/>
            </a:xfrm>
            <a:custGeom>
              <a:avLst/>
              <a:gdLst/>
              <a:ahLst/>
              <a:cxnLst/>
              <a:rect l="l" t="t" r="r" b="b"/>
              <a:pathLst>
                <a:path w="3860800" h="838200" extrusionOk="0">
                  <a:moveTo>
                    <a:pt x="1932305" y="451485"/>
                  </a:moveTo>
                  <a:cubicBezTo>
                    <a:pt x="1258570" y="451485"/>
                    <a:pt x="608965" y="293370"/>
                    <a:pt x="0" y="0"/>
                  </a:cubicBezTo>
                  <a:lnTo>
                    <a:pt x="0" y="840740"/>
                  </a:lnTo>
                  <a:lnTo>
                    <a:pt x="3864610" y="840740"/>
                  </a:lnTo>
                  <a:lnTo>
                    <a:pt x="3864610" y="635"/>
                  </a:lnTo>
                  <a:cubicBezTo>
                    <a:pt x="3255645" y="293370"/>
                    <a:pt x="2606675" y="451485"/>
                    <a:pt x="1932305" y="451485"/>
                  </a:cubicBezTo>
                  <a:close/>
                </a:path>
              </a:pathLst>
            </a:custGeom>
            <a:gradFill>
              <a:gsLst>
                <a:gs pos="0">
                  <a:srgbClr val="F20122">
                    <a:alpha val="51764"/>
                  </a:srgbClr>
                </a:gs>
                <a:gs pos="100000">
                  <a:srgbClr val="FF6A00">
                    <a:alpha val="71764"/>
                  </a:srgbClr>
                </a:gs>
              </a:gsLst>
              <a:lin ang="108014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14"/>
            <p:cNvSpPr/>
            <p:nvPr/>
          </p:nvSpPr>
          <p:spPr>
            <a:xfrm>
              <a:off x="1670420" y="576000"/>
              <a:ext cx="3860800" cy="1200150"/>
            </a:xfrm>
            <a:custGeom>
              <a:avLst/>
              <a:gdLst/>
              <a:ahLst/>
              <a:cxnLst/>
              <a:rect l="l" t="t" r="r" b="b"/>
              <a:pathLst>
                <a:path w="3860800" h="1200150" extrusionOk="0">
                  <a:moveTo>
                    <a:pt x="2672715" y="887095"/>
                  </a:moveTo>
                  <a:cubicBezTo>
                    <a:pt x="1717040" y="887095"/>
                    <a:pt x="811530" y="568960"/>
                    <a:pt x="0" y="0"/>
                  </a:cubicBezTo>
                  <a:lnTo>
                    <a:pt x="0" y="1204595"/>
                  </a:lnTo>
                  <a:lnTo>
                    <a:pt x="3864610" y="1204595"/>
                  </a:lnTo>
                  <a:lnTo>
                    <a:pt x="3864610" y="718820"/>
                  </a:lnTo>
                  <a:cubicBezTo>
                    <a:pt x="3478530" y="829310"/>
                    <a:pt x="3079750" y="887095"/>
                    <a:pt x="2672715" y="887095"/>
                  </a:cubicBezTo>
                  <a:close/>
                </a:path>
              </a:pathLst>
            </a:custGeom>
            <a:gradFill>
              <a:gsLst>
                <a:gs pos="0">
                  <a:srgbClr val="FF9F00">
                    <a:alpha val="56470"/>
                  </a:srgbClr>
                </a:gs>
                <a:gs pos="100000">
                  <a:srgbClr val="CC0000">
                    <a:alpha val="57254"/>
                  </a:srgbClr>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08" name="Google Shape;1908;p14"/>
          <p:cNvSpPr txBox="1"/>
          <p:nvPr/>
        </p:nvSpPr>
        <p:spPr>
          <a:xfrm>
            <a:off x="-23100" y="4811975"/>
            <a:ext cx="5098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ato Light"/>
                <a:ea typeface="Lato Light"/>
                <a:cs typeface="Lato Light"/>
                <a:sym typeface="Lato Light"/>
              </a:rPr>
              <a:t>Slides by Jo Franchetti - @thisisjofrank</a:t>
            </a:r>
            <a:endParaRPr sz="1100">
              <a:latin typeface="Lato Light"/>
              <a:ea typeface="Lato Light"/>
              <a:cs typeface="Lato Light"/>
              <a:sym typeface="Lato Ligh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909"/>
        <p:cNvGrpSpPr/>
        <p:nvPr/>
      </p:nvGrpSpPr>
      <p:grpSpPr>
        <a:xfrm>
          <a:off x="0" y="0"/>
          <a:ext cx="0" cy="0"/>
          <a:chOff x="0" y="0"/>
          <a:chExt cx="0" cy="0"/>
        </a:xfrm>
      </p:grpSpPr>
      <p:sp>
        <p:nvSpPr>
          <p:cNvPr id="1910" name="Google Shape;1910;p15"/>
          <p:cNvSpPr txBox="1">
            <a:spLocks noGrp="1"/>
          </p:cNvSpPr>
          <p:nvPr>
            <p:ph type="ctrTitle"/>
          </p:nvPr>
        </p:nvSpPr>
        <p:spPr>
          <a:xfrm>
            <a:off x="1034300" y="1583350"/>
            <a:ext cx="63429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911" name="Google Shape;1911;p15"/>
          <p:cNvSpPr txBox="1">
            <a:spLocks noGrp="1"/>
          </p:cNvSpPr>
          <p:nvPr>
            <p:ph type="subTitle" idx="1"/>
          </p:nvPr>
        </p:nvSpPr>
        <p:spPr>
          <a:xfrm>
            <a:off x="1034300" y="2840052"/>
            <a:ext cx="6342900" cy="784800"/>
          </a:xfrm>
          <a:prstGeom prst="rect">
            <a:avLst/>
          </a:prstGeom>
        </p:spPr>
        <p:txBody>
          <a:bodyPr spcFirstLastPara="1" wrap="square" lIns="0" tIns="0" rIns="0" bIns="0" anchor="t" anchorCtr="0">
            <a:noAutofit/>
          </a:bodyPr>
          <a:lstStyle>
            <a:lvl1pPr lvl="0" rtl="0">
              <a:spcBef>
                <a:spcPts val="0"/>
              </a:spcBef>
              <a:spcAft>
                <a:spcPts val="0"/>
              </a:spcAft>
              <a:buClr>
                <a:schemeClr val="accent5"/>
              </a:buClr>
              <a:buSzPts val="2400"/>
              <a:buNone/>
              <a:defRPr>
                <a:solidFill>
                  <a:schemeClr val="accent5"/>
                </a:solidFill>
              </a:defRPr>
            </a:lvl1pPr>
            <a:lvl2pPr lvl="1" rtl="0">
              <a:spcBef>
                <a:spcPts val="0"/>
              </a:spcBef>
              <a:spcAft>
                <a:spcPts val="0"/>
              </a:spcAft>
              <a:buClr>
                <a:schemeClr val="accent5"/>
              </a:buClr>
              <a:buSzPts val="3000"/>
              <a:buNone/>
              <a:defRPr sz="3000">
                <a:solidFill>
                  <a:schemeClr val="accent5"/>
                </a:solidFill>
              </a:defRPr>
            </a:lvl2pPr>
            <a:lvl3pPr lvl="2" rtl="0">
              <a:spcBef>
                <a:spcPts val="0"/>
              </a:spcBef>
              <a:spcAft>
                <a:spcPts val="0"/>
              </a:spcAft>
              <a:buClr>
                <a:schemeClr val="accent5"/>
              </a:buClr>
              <a:buSzPts val="3000"/>
              <a:buNone/>
              <a:defRPr sz="3000">
                <a:solidFill>
                  <a:schemeClr val="accent5"/>
                </a:solidFill>
              </a:defRPr>
            </a:lvl3pPr>
            <a:lvl4pPr lvl="3" rtl="0">
              <a:spcBef>
                <a:spcPts val="0"/>
              </a:spcBef>
              <a:spcAft>
                <a:spcPts val="0"/>
              </a:spcAft>
              <a:buClr>
                <a:schemeClr val="accent5"/>
              </a:buClr>
              <a:buSzPts val="3000"/>
              <a:buNone/>
              <a:defRPr sz="3000">
                <a:solidFill>
                  <a:schemeClr val="accent5"/>
                </a:solidFill>
              </a:defRPr>
            </a:lvl4pPr>
            <a:lvl5pPr lvl="4" rtl="0">
              <a:spcBef>
                <a:spcPts val="0"/>
              </a:spcBef>
              <a:spcAft>
                <a:spcPts val="0"/>
              </a:spcAft>
              <a:buClr>
                <a:schemeClr val="accent5"/>
              </a:buClr>
              <a:buSzPts val="3000"/>
              <a:buNone/>
              <a:defRPr sz="3000">
                <a:solidFill>
                  <a:schemeClr val="accent5"/>
                </a:solidFill>
              </a:defRPr>
            </a:lvl5pPr>
            <a:lvl6pPr lvl="5" rtl="0">
              <a:spcBef>
                <a:spcPts val="0"/>
              </a:spcBef>
              <a:spcAft>
                <a:spcPts val="0"/>
              </a:spcAft>
              <a:buClr>
                <a:schemeClr val="accent5"/>
              </a:buClr>
              <a:buSzPts val="3000"/>
              <a:buNone/>
              <a:defRPr sz="3000">
                <a:solidFill>
                  <a:schemeClr val="accent5"/>
                </a:solidFill>
              </a:defRPr>
            </a:lvl6pPr>
            <a:lvl7pPr lvl="6" rtl="0">
              <a:spcBef>
                <a:spcPts val="0"/>
              </a:spcBef>
              <a:spcAft>
                <a:spcPts val="0"/>
              </a:spcAft>
              <a:buClr>
                <a:schemeClr val="accent5"/>
              </a:buClr>
              <a:buSzPts val="3000"/>
              <a:buNone/>
              <a:defRPr sz="3000">
                <a:solidFill>
                  <a:schemeClr val="accent5"/>
                </a:solidFill>
              </a:defRPr>
            </a:lvl7pPr>
            <a:lvl8pPr lvl="7" rtl="0">
              <a:spcBef>
                <a:spcPts val="0"/>
              </a:spcBef>
              <a:spcAft>
                <a:spcPts val="0"/>
              </a:spcAft>
              <a:buClr>
                <a:schemeClr val="accent5"/>
              </a:buClr>
              <a:buSzPts val="3000"/>
              <a:buNone/>
              <a:defRPr sz="3000">
                <a:solidFill>
                  <a:schemeClr val="accent5"/>
                </a:solidFill>
              </a:defRPr>
            </a:lvl8pPr>
            <a:lvl9pPr lvl="8" rtl="0">
              <a:spcBef>
                <a:spcPts val="0"/>
              </a:spcBef>
              <a:spcAft>
                <a:spcPts val="0"/>
              </a:spcAft>
              <a:buClr>
                <a:schemeClr val="accent5"/>
              </a:buClr>
              <a:buSzPts val="3000"/>
              <a:buNone/>
              <a:defRPr sz="3000">
                <a:solidFill>
                  <a:schemeClr val="accent5"/>
                </a:solidFill>
              </a:defRPr>
            </a:lvl9pPr>
          </a:lstStyle>
          <a:p>
            <a:endParaRPr/>
          </a:p>
        </p:txBody>
      </p:sp>
      <p:sp>
        <p:nvSpPr>
          <p:cNvPr id="1912" name="Google Shape;1912;p15"/>
          <p:cNvSpPr/>
          <p:nvPr/>
        </p:nvSpPr>
        <p:spPr>
          <a:xfrm>
            <a:off x="14" y="2916528"/>
            <a:ext cx="9140444" cy="2224977"/>
          </a:xfrm>
          <a:custGeom>
            <a:avLst/>
            <a:gdLst/>
            <a:ahLst/>
            <a:cxnLst/>
            <a:rect l="l" t="t" r="r" b="b"/>
            <a:pathLst>
              <a:path w="3860800" h="939800" extrusionOk="0">
                <a:moveTo>
                  <a:pt x="1304290" y="494030"/>
                </a:moveTo>
                <a:cubicBezTo>
                  <a:pt x="857250" y="494030"/>
                  <a:pt x="421005" y="451485"/>
                  <a:pt x="0" y="370840"/>
                </a:cubicBezTo>
                <a:lnTo>
                  <a:pt x="0" y="942340"/>
                </a:lnTo>
                <a:lnTo>
                  <a:pt x="3864610" y="942340"/>
                </a:lnTo>
                <a:lnTo>
                  <a:pt x="3864610" y="0"/>
                </a:lnTo>
                <a:cubicBezTo>
                  <a:pt x="3082290" y="317500"/>
                  <a:pt x="2216150" y="494030"/>
                  <a:pt x="1304290" y="494030"/>
                </a:cubicBezTo>
                <a:close/>
              </a:path>
            </a:pathLst>
          </a:custGeom>
          <a:gradFill>
            <a:gsLst>
              <a:gs pos="0">
                <a:srgbClr val="FFC486"/>
              </a:gs>
              <a:gs pos="100000">
                <a:srgbClr val="FF866B"/>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15"/>
          <p:cNvSpPr/>
          <p:nvPr/>
        </p:nvSpPr>
        <p:spPr>
          <a:xfrm>
            <a:off x="14" y="1925587"/>
            <a:ext cx="9140444" cy="3217196"/>
          </a:xfrm>
          <a:custGeom>
            <a:avLst/>
            <a:gdLst/>
            <a:ahLst/>
            <a:cxnLst/>
            <a:rect l="l" t="t" r="r" b="b"/>
            <a:pathLst>
              <a:path w="3860800" h="1358900" extrusionOk="0">
                <a:moveTo>
                  <a:pt x="175260" y="1096010"/>
                </a:moveTo>
                <a:cubicBezTo>
                  <a:pt x="116840" y="1096010"/>
                  <a:pt x="58420" y="1095375"/>
                  <a:pt x="0" y="1094105"/>
                </a:cubicBezTo>
                <a:lnTo>
                  <a:pt x="0" y="1360805"/>
                </a:lnTo>
                <a:lnTo>
                  <a:pt x="3864610" y="1360805"/>
                </a:lnTo>
                <a:lnTo>
                  <a:pt x="3864610" y="0"/>
                </a:lnTo>
                <a:cubicBezTo>
                  <a:pt x="2827655" y="689610"/>
                  <a:pt x="1553210" y="1096010"/>
                  <a:pt x="175260" y="1096010"/>
                </a:cubicBezTo>
                <a:close/>
              </a:path>
            </a:pathLst>
          </a:custGeom>
          <a:gradFill>
            <a:gsLst>
              <a:gs pos="0">
                <a:srgbClr val="F20122">
                  <a:alpha val="51764"/>
                </a:srgbClr>
              </a:gs>
              <a:gs pos="100000">
                <a:srgbClr val="FF6A00">
                  <a:alpha val="71764"/>
                </a:srgbClr>
              </a:gs>
            </a:gsLst>
            <a:lin ang="108014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15"/>
          <p:cNvSpPr/>
          <p:nvPr/>
        </p:nvSpPr>
        <p:spPr>
          <a:xfrm>
            <a:off x="1518" y="3412751"/>
            <a:ext cx="9140444" cy="1728867"/>
          </a:xfrm>
          <a:custGeom>
            <a:avLst/>
            <a:gdLst/>
            <a:ahLst/>
            <a:cxnLst/>
            <a:rect l="l" t="t" r="r" b="b"/>
            <a:pathLst>
              <a:path w="3860800" h="730250" extrusionOk="0">
                <a:moveTo>
                  <a:pt x="2672715" y="539750"/>
                </a:moveTo>
                <a:cubicBezTo>
                  <a:pt x="1717040" y="539750"/>
                  <a:pt x="811530" y="346075"/>
                  <a:pt x="0" y="0"/>
                </a:cubicBezTo>
                <a:lnTo>
                  <a:pt x="0" y="732790"/>
                </a:lnTo>
                <a:lnTo>
                  <a:pt x="3863975" y="732790"/>
                </a:lnTo>
                <a:lnTo>
                  <a:pt x="3863975" y="437515"/>
                </a:lnTo>
                <a:cubicBezTo>
                  <a:pt x="3477895" y="504190"/>
                  <a:pt x="3079750" y="539750"/>
                  <a:pt x="2672715" y="539750"/>
                </a:cubicBezTo>
                <a:close/>
              </a:path>
            </a:pathLst>
          </a:custGeom>
          <a:gradFill>
            <a:gsLst>
              <a:gs pos="0">
                <a:srgbClr val="FF9F00">
                  <a:alpha val="56470"/>
                </a:srgbClr>
              </a:gs>
              <a:gs pos="100000">
                <a:srgbClr val="CC0000">
                  <a:alpha val="57254"/>
                </a:srgbClr>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15"/>
          <p:cNvSpPr txBox="1"/>
          <p:nvPr/>
        </p:nvSpPr>
        <p:spPr>
          <a:xfrm>
            <a:off x="-23100" y="4811975"/>
            <a:ext cx="5098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ato Light"/>
                <a:ea typeface="Lato Light"/>
                <a:cs typeface="Lato Light"/>
                <a:sym typeface="Lato Light"/>
              </a:rPr>
              <a:t>Slides by Jo Franchetti - @thisisjofrank</a:t>
            </a:r>
            <a:endParaRPr sz="1100">
              <a:latin typeface="Lato Light"/>
              <a:ea typeface="Lato Light"/>
              <a:cs typeface="Lato Light"/>
              <a:sym typeface="Lato Light"/>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916"/>
        <p:cNvGrpSpPr/>
        <p:nvPr/>
      </p:nvGrpSpPr>
      <p:grpSpPr>
        <a:xfrm>
          <a:off x="0" y="0"/>
          <a:ext cx="0" cy="0"/>
          <a:chOff x="0" y="0"/>
          <a:chExt cx="0" cy="0"/>
        </a:xfrm>
      </p:grpSpPr>
      <p:sp>
        <p:nvSpPr>
          <p:cNvPr id="1917" name="Google Shape;1917;p16"/>
          <p:cNvSpPr/>
          <p:nvPr/>
        </p:nvSpPr>
        <p:spPr>
          <a:xfrm>
            <a:off x="7050569" y="-7"/>
            <a:ext cx="2094087" cy="5152358"/>
          </a:xfrm>
          <a:custGeom>
            <a:avLst/>
            <a:gdLst/>
            <a:ahLst/>
            <a:cxnLst/>
            <a:rect l="l" t="t" r="r" b="b"/>
            <a:pathLst>
              <a:path w="882650" h="2171700" extrusionOk="0">
                <a:moveTo>
                  <a:pt x="456564" y="734695"/>
                </a:moveTo>
                <a:cubicBezTo>
                  <a:pt x="456564" y="482600"/>
                  <a:pt x="417195" y="236855"/>
                  <a:pt x="342900" y="0"/>
                </a:cubicBezTo>
                <a:lnTo>
                  <a:pt x="884555" y="0"/>
                </a:lnTo>
                <a:lnTo>
                  <a:pt x="884555" y="2176780"/>
                </a:lnTo>
                <a:lnTo>
                  <a:pt x="0" y="2176780"/>
                </a:lnTo>
                <a:cubicBezTo>
                  <a:pt x="293370" y="1736090"/>
                  <a:pt x="456564" y="1248410"/>
                  <a:pt x="456564" y="734695"/>
                </a:cubicBezTo>
                <a:close/>
              </a:path>
            </a:pathLst>
          </a:custGeom>
          <a:gradFill>
            <a:gsLst>
              <a:gs pos="0">
                <a:srgbClr val="FFC486"/>
              </a:gs>
              <a:gs pos="100000">
                <a:srgbClr val="FF866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16"/>
          <p:cNvSpPr/>
          <p:nvPr/>
        </p:nvSpPr>
        <p:spPr>
          <a:xfrm>
            <a:off x="8026497" y="-7"/>
            <a:ext cx="1114838" cy="5152358"/>
          </a:xfrm>
          <a:custGeom>
            <a:avLst/>
            <a:gdLst/>
            <a:ahLst/>
            <a:cxnLst/>
            <a:rect l="l" t="t" r="r" b="b"/>
            <a:pathLst>
              <a:path w="469900" h="2171700" extrusionOk="0">
                <a:moveTo>
                  <a:pt x="254000" y="1088390"/>
                </a:moveTo>
                <a:cubicBezTo>
                  <a:pt x="254000" y="708660"/>
                  <a:pt x="165100" y="342900"/>
                  <a:pt x="0" y="0"/>
                </a:cubicBezTo>
                <a:lnTo>
                  <a:pt x="473710" y="0"/>
                </a:lnTo>
                <a:lnTo>
                  <a:pt x="473710" y="2176780"/>
                </a:lnTo>
                <a:lnTo>
                  <a:pt x="0" y="2176780"/>
                </a:lnTo>
                <a:cubicBezTo>
                  <a:pt x="164465" y="1833880"/>
                  <a:pt x="254000" y="1468120"/>
                  <a:pt x="254000" y="1088390"/>
                </a:cubicBezTo>
                <a:close/>
              </a:path>
            </a:pathLst>
          </a:custGeom>
          <a:gradFill>
            <a:gsLst>
              <a:gs pos="0">
                <a:srgbClr val="F20122">
                  <a:alpha val="51764"/>
                </a:srgbClr>
              </a:gs>
              <a:gs pos="100000">
                <a:srgbClr val="FF6A00">
                  <a:alpha val="71764"/>
                </a:srgbClr>
              </a:gs>
            </a:gsLst>
            <a:lin ang="1620003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16"/>
          <p:cNvSpPr/>
          <p:nvPr/>
        </p:nvSpPr>
        <p:spPr>
          <a:xfrm>
            <a:off x="7540039" y="-7"/>
            <a:ext cx="1596930" cy="5152358"/>
          </a:xfrm>
          <a:custGeom>
            <a:avLst/>
            <a:gdLst/>
            <a:ahLst/>
            <a:cxnLst/>
            <a:rect l="l" t="t" r="r" b="b"/>
            <a:pathLst>
              <a:path w="673100" h="2171700" extrusionOk="0">
                <a:moveTo>
                  <a:pt x="499745" y="1505585"/>
                </a:moveTo>
                <a:cubicBezTo>
                  <a:pt x="499745" y="967105"/>
                  <a:pt x="320675" y="457200"/>
                  <a:pt x="0" y="0"/>
                </a:cubicBezTo>
                <a:lnTo>
                  <a:pt x="678814" y="0"/>
                </a:lnTo>
                <a:lnTo>
                  <a:pt x="678814" y="2176780"/>
                </a:lnTo>
                <a:lnTo>
                  <a:pt x="404495" y="2176780"/>
                </a:lnTo>
                <a:cubicBezTo>
                  <a:pt x="466725" y="1959610"/>
                  <a:pt x="499745" y="1735455"/>
                  <a:pt x="499745" y="1505585"/>
                </a:cubicBezTo>
                <a:close/>
              </a:path>
            </a:pathLst>
          </a:custGeom>
          <a:gradFill>
            <a:gsLst>
              <a:gs pos="0">
                <a:srgbClr val="FF9F00">
                  <a:alpha val="56470"/>
                </a:srgbClr>
              </a:gs>
              <a:gs pos="100000">
                <a:srgbClr val="CC0000">
                  <a:alpha val="57254"/>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16"/>
          <p:cNvSpPr/>
          <p:nvPr/>
        </p:nvSpPr>
        <p:spPr>
          <a:xfrm rot="10800000">
            <a:off x="-656" y="-7"/>
            <a:ext cx="2094087" cy="5152358"/>
          </a:xfrm>
          <a:custGeom>
            <a:avLst/>
            <a:gdLst/>
            <a:ahLst/>
            <a:cxnLst/>
            <a:rect l="l" t="t" r="r" b="b"/>
            <a:pathLst>
              <a:path w="882650" h="2171700" extrusionOk="0">
                <a:moveTo>
                  <a:pt x="456564" y="734695"/>
                </a:moveTo>
                <a:cubicBezTo>
                  <a:pt x="456564" y="482600"/>
                  <a:pt x="417195" y="236855"/>
                  <a:pt x="342900" y="0"/>
                </a:cubicBezTo>
                <a:lnTo>
                  <a:pt x="884555" y="0"/>
                </a:lnTo>
                <a:lnTo>
                  <a:pt x="884555" y="2176780"/>
                </a:lnTo>
                <a:lnTo>
                  <a:pt x="0" y="2176780"/>
                </a:lnTo>
                <a:cubicBezTo>
                  <a:pt x="293370" y="1736090"/>
                  <a:pt x="456564" y="1248410"/>
                  <a:pt x="456564" y="734695"/>
                </a:cubicBezTo>
                <a:close/>
              </a:path>
            </a:pathLst>
          </a:custGeom>
          <a:gradFill>
            <a:gsLst>
              <a:gs pos="0">
                <a:srgbClr val="FFC486"/>
              </a:gs>
              <a:gs pos="100000">
                <a:srgbClr val="FF866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16"/>
          <p:cNvSpPr/>
          <p:nvPr/>
        </p:nvSpPr>
        <p:spPr>
          <a:xfrm rot="10800000">
            <a:off x="2664" y="-7"/>
            <a:ext cx="1114838" cy="5152358"/>
          </a:xfrm>
          <a:custGeom>
            <a:avLst/>
            <a:gdLst/>
            <a:ahLst/>
            <a:cxnLst/>
            <a:rect l="l" t="t" r="r" b="b"/>
            <a:pathLst>
              <a:path w="469900" h="2171700" extrusionOk="0">
                <a:moveTo>
                  <a:pt x="254000" y="1088390"/>
                </a:moveTo>
                <a:cubicBezTo>
                  <a:pt x="254000" y="708660"/>
                  <a:pt x="165100" y="342900"/>
                  <a:pt x="0" y="0"/>
                </a:cubicBezTo>
                <a:lnTo>
                  <a:pt x="473710" y="0"/>
                </a:lnTo>
                <a:lnTo>
                  <a:pt x="473710" y="2176780"/>
                </a:lnTo>
                <a:lnTo>
                  <a:pt x="0" y="2176780"/>
                </a:lnTo>
                <a:cubicBezTo>
                  <a:pt x="164465" y="1833880"/>
                  <a:pt x="254000" y="1468120"/>
                  <a:pt x="254000" y="1088390"/>
                </a:cubicBezTo>
                <a:close/>
              </a:path>
            </a:pathLst>
          </a:custGeom>
          <a:gradFill>
            <a:gsLst>
              <a:gs pos="0">
                <a:srgbClr val="F20122">
                  <a:alpha val="51764"/>
                </a:srgbClr>
              </a:gs>
              <a:gs pos="100000">
                <a:srgbClr val="FF6A00">
                  <a:alpha val="71764"/>
                </a:srgbClr>
              </a:gs>
            </a:gsLst>
            <a:lin ang="1620003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16"/>
          <p:cNvSpPr/>
          <p:nvPr/>
        </p:nvSpPr>
        <p:spPr>
          <a:xfrm rot="10800000">
            <a:off x="7031" y="-7"/>
            <a:ext cx="1596930" cy="5152358"/>
          </a:xfrm>
          <a:custGeom>
            <a:avLst/>
            <a:gdLst/>
            <a:ahLst/>
            <a:cxnLst/>
            <a:rect l="l" t="t" r="r" b="b"/>
            <a:pathLst>
              <a:path w="673100" h="2171700" extrusionOk="0">
                <a:moveTo>
                  <a:pt x="499745" y="1505585"/>
                </a:moveTo>
                <a:cubicBezTo>
                  <a:pt x="499745" y="967105"/>
                  <a:pt x="320675" y="457200"/>
                  <a:pt x="0" y="0"/>
                </a:cubicBezTo>
                <a:lnTo>
                  <a:pt x="678814" y="0"/>
                </a:lnTo>
                <a:lnTo>
                  <a:pt x="678814" y="2176780"/>
                </a:lnTo>
                <a:lnTo>
                  <a:pt x="404495" y="2176780"/>
                </a:lnTo>
                <a:cubicBezTo>
                  <a:pt x="466725" y="1959610"/>
                  <a:pt x="499745" y="1735455"/>
                  <a:pt x="499745" y="1505585"/>
                </a:cubicBezTo>
                <a:close/>
              </a:path>
            </a:pathLst>
          </a:custGeom>
          <a:gradFill>
            <a:gsLst>
              <a:gs pos="0">
                <a:srgbClr val="FF9F00">
                  <a:alpha val="56470"/>
                </a:srgbClr>
              </a:gs>
              <a:gs pos="100000">
                <a:srgbClr val="CC0000">
                  <a:alpha val="57254"/>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16"/>
          <p:cNvSpPr txBox="1">
            <a:spLocks noGrp="1"/>
          </p:cNvSpPr>
          <p:nvPr>
            <p:ph type="body" idx="1"/>
          </p:nvPr>
        </p:nvSpPr>
        <p:spPr>
          <a:xfrm>
            <a:off x="2038025" y="1476000"/>
            <a:ext cx="5067900" cy="3045000"/>
          </a:xfrm>
          <a:prstGeom prst="rect">
            <a:avLst/>
          </a:prstGeom>
        </p:spPr>
        <p:txBody>
          <a:bodyPr spcFirstLastPara="1" wrap="square" lIns="0" tIns="0" rIns="0" bIns="0" anchor="t" anchorCtr="0">
            <a:noAutofit/>
          </a:bodyPr>
          <a:lstStyle>
            <a:lvl1pPr marL="457200" lvl="0" indent="-431800" algn="ctr" rtl="0">
              <a:spcBef>
                <a:spcPts val="600"/>
              </a:spcBef>
              <a:spcAft>
                <a:spcPts val="0"/>
              </a:spcAft>
              <a:buSzPts val="3200"/>
              <a:buChar char="◦"/>
              <a:defRPr sz="3200" i="1"/>
            </a:lvl1pPr>
            <a:lvl2pPr marL="914400" lvl="1" indent="-431800" algn="ctr" rtl="0">
              <a:spcBef>
                <a:spcPts val="0"/>
              </a:spcBef>
              <a:spcAft>
                <a:spcPts val="0"/>
              </a:spcAft>
              <a:buSzPts val="3200"/>
              <a:buChar char="◦"/>
              <a:defRPr sz="3200" i="1"/>
            </a:lvl2pPr>
            <a:lvl3pPr marL="1371600" lvl="2" indent="-431800" algn="ctr" rtl="0">
              <a:spcBef>
                <a:spcPts val="0"/>
              </a:spcBef>
              <a:spcAft>
                <a:spcPts val="0"/>
              </a:spcAft>
              <a:buSzPts val="3200"/>
              <a:buChar char="◦"/>
              <a:defRPr sz="3200" i="1"/>
            </a:lvl3pPr>
            <a:lvl4pPr marL="1828800" lvl="3" indent="-431800" algn="ctr" rtl="0">
              <a:spcBef>
                <a:spcPts val="0"/>
              </a:spcBef>
              <a:spcAft>
                <a:spcPts val="0"/>
              </a:spcAft>
              <a:buSzPts val="3200"/>
              <a:buChar char="◦"/>
              <a:defRPr sz="3200" i="1"/>
            </a:lvl4pPr>
            <a:lvl5pPr marL="2286000" lvl="4" indent="-431800" algn="ctr" rtl="0">
              <a:spcBef>
                <a:spcPts val="0"/>
              </a:spcBef>
              <a:spcAft>
                <a:spcPts val="0"/>
              </a:spcAft>
              <a:buSzPts val="3200"/>
              <a:buChar char="◦"/>
              <a:defRPr sz="3200" i="1"/>
            </a:lvl5pPr>
            <a:lvl6pPr marL="2743200" lvl="5" indent="-431800" algn="ctr" rtl="0">
              <a:spcBef>
                <a:spcPts val="0"/>
              </a:spcBef>
              <a:spcAft>
                <a:spcPts val="0"/>
              </a:spcAft>
              <a:buSzPts val="3200"/>
              <a:buChar char="◦"/>
              <a:defRPr sz="3200" i="1"/>
            </a:lvl6pPr>
            <a:lvl7pPr marL="3200400" lvl="6" indent="-431800" algn="ctr" rtl="0">
              <a:spcBef>
                <a:spcPts val="0"/>
              </a:spcBef>
              <a:spcAft>
                <a:spcPts val="0"/>
              </a:spcAft>
              <a:buSzPts val="3200"/>
              <a:buChar char="◦"/>
              <a:defRPr sz="3200" i="1"/>
            </a:lvl7pPr>
            <a:lvl8pPr marL="3657600" lvl="7" indent="-431800" algn="ctr" rtl="0">
              <a:spcBef>
                <a:spcPts val="0"/>
              </a:spcBef>
              <a:spcAft>
                <a:spcPts val="0"/>
              </a:spcAft>
              <a:buSzPts val="3200"/>
              <a:buChar char="◦"/>
              <a:defRPr sz="3200" i="1"/>
            </a:lvl8pPr>
            <a:lvl9pPr marL="4114800" lvl="8" indent="-431800" algn="ctr" rtl="0">
              <a:spcBef>
                <a:spcPts val="0"/>
              </a:spcBef>
              <a:spcAft>
                <a:spcPts val="0"/>
              </a:spcAft>
              <a:buSzPts val="3200"/>
              <a:buChar char="◦"/>
              <a:defRPr sz="3200" i="1"/>
            </a:lvl9pPr>
          </a:lstStyle>
          <a:p>
            <a:endParaRPr/>
          </a:p>
        </p:txBody>
      </p:sp>
      <p:sp>
        <p:nvSpPr>
          <p:cNvPr id="1924" name="Google Shape;1924;p16"/>
          <p:cNvSpPr txBox="1"/>
          <p:nvPr/>
        </p:nvSpPr>
        <p:spPr>
          <a:xfrm>
            <a:off x="3593400" y="552769"/>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b="1">
                <a:solidFill>
                  <a:schemeClr val="accent5"/>
                </a:solidFill>
                <a:latin typeface="Lato"/>
                <a:ea typeface="Lato"/>
                <a:cs typeface="Lato"/>
                <a:sym typeface="Lato"/>
              </a:rPr>
              <a:t>“</a:t>
            </a:r>
            <a:endParaRPr sz="9600" b="1">
              <a:solidFill>
                <a:schemeClr val="accent5"/>
              </a:solidFill>
              <a:latin typeface="Lato"/>
              <a:ea typeface="Lato"/>
              <a:cs typeface="Lato"/>
              <a:sym typeface="Lato"/>
            </a:endParaRPr>
          </a:p>
        </p:txBody>
      </p:sp>
      <p:sp>
        <p:nvSpPr>
          <p:cNvPr id="1925" name="Google Shape;1925;p1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926" name="Google Shape;1926;p16"/>
          <p:cNvSpPr txBox="1"/>
          <p:nvPr/>
        </p:nvSpPr>
        <p:spPr>
          <a:xfrm>
            <a:off x="-23100" y="4811975"/>
            <a:ext cx="5098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ato Light"/>
                <a:ea typeface="Lato Light"/>
                <a:cs typeface="Lato Light"/>
                <a:sym typeface="Lato Light"/>
              </a:rPr>
              <a:t>Slides by Jo Franchetti - @thisisjofrank</a:t>
            </a:r>
            <a:endParaRPr sz="1100">
              <a:latin typeface="Lato Light"/>
              <a:ea typeface="Lato Light"/>
              <a:cs typeface="Lato Light"/>
              <a:sym typeface="Lato Ligh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927"/>
        <p:cNvGrpSpPr/>
        <p:nvPr/>
      </p:nvGrpSpPr>
      <p:grpSpPr>
        <a:xfrm>
          <a:off x="0" y="0"/>
          <a:ext cx="0" cy="0"/>
          <a:chOff x="0" y="0"/>
          <a:chExt cx="0" cy="0"/>
        </a:xfrm>
      </p:grpSpPr>
      <p:sp>
        <p:nvSpPr>
          <p:cNvPr id="1928" name="Google Shape;1928;p17"/>
          <p:cNvSpPr/>
          <p:nvPr/>
        </p:nvSpPr>
        <p:spPr>
          <a:xfrm>
            <a:off x="7050569" y="-7"/>
            <a:ext cx="2094087" cy="5152358"/>
          </a:xfrm>
          <a:custGeom>
            <a:avLst/>
            <a:gdLst/>
            <a:ahLst/>
            <a:cxnLst/>
            <a:rect l="l" t="t" r="r" b="b"/>
            <a:pathLst>
              <a:path w="882650" h="2171700" extrusionOk="0">
                <a:moveTo>
                  <a:pt x="456564" y="734695"/>
                </a:moveTo>
                <a:cubicBezTo>
                  <a:pt x="456564" y="482600"/>
                  <a:pt x="417195" y="236855"/>
                  <a:pt x="342900" y="0"/>
                </a:cubicBezTo>
                <a:lnTo>
                  <a:pt x="884555" y="0"/>
                </a:lnTo>
                <a:lnTo>
                  <a:pt x="884555" y="2176780"/>
                </a:lnTo>
                <a:lnTo>
                  <a:pt x="0" y="2176780"/>
                </a:lnTo>
                <a:cubicBezTo>
                  <a:pt x="293370" y="1736090"/>
                  <a:pt x="456564" y="1248410"/>
                  <a:pt x="456564" y="734695"/>
                </a:cubicBezTo>
                <a:close/>
              </a:path>
            </a:pathLst>
          </a:custGeom>
          <a:gradFill>
            <a:gsLst>
              <a:gs pos="0">
                <a:srgbClr val="FFC486"/>
              </a:gs>
              <a:gs pos="100000">
                <a:srgbClr val="FF866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17"/>
          <p:cNvSpPr/>
          <p:nvPr/>
        </p:nvSpPr>
        <p:spPr>
          <a:xfrm>
            <a:off x="8026497" y="-7"/>
            <a:ext cx="1114838" cy="5152358"/>
          </a:xfrm>
          <a:custGeom>
            <a:avLst/>
            <a:gdLst/>
            <a:ahLst/>
            <a:cxnLst/>
            <a:rect l="l" t="t" r="r" b="b"/>
            <a:pathLst>
              <a:path w="469900" h="2171700" extrusionOk="0">
                <a:moveTo>
                  <a:pt x="254000" y="1088390"/>
                </a:moveTo>
                <a:cubicBezTo>
                  <a:pt x="254000" y="708660"/>
                  <a:pt x="165100" y="342900"/>
                  <a:pt x="0" y="0"/>
                </a:cubicBezTo>
                <a:lnTo>
                  <a:pt x="473710" y="0"/>
                </a:lnTo>
                <a:lnTo>
                  <a:pt x="473710" y="2176780"/>
                </a:lnTo>
                <a:lnTo>
                  <a:pt x="0" y="2176780"/>
                </a:lnTo>
                <a:cubicBezTo>
                  <a:pt x="164465" y="1833880"/>
                  <a:pt x="254000" y="1468120"/>
                  <a:pt x="254000" y="1088390"/>
                </a:cubicBezTo>
                <a:close/>
              </a:path>
            </a:pathLst>
          </a:custGeom>
          <a:gradFill>
            <a:gsLst>
              <a:gs pos="0">
                <a:srgbClr val="F20122">
                  <a:alpha val="51764"/>
                </a:srgbClr>
              </a:gs>
              <a:gs pos="100000">
                <a:srgbClr val="FF6A00">
                  <a:alpha val="71764"/>
                </a:srgbClr>
              </a:gs>
            </a:gsLst>
            <a:lin ang="1620003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17"/>
          <p:cNvSpPr/>
          <p:nvPr/>
        </p:nvSpPr>
        <p:spPr>
          <a:xfrm>
            <a:off x="7540039" y="-7"/>
            <a:ext cx="1596930" cy="5152358"/>
          </a:xfrm>
          <a:custGeom>
            <a:avLst/>
            <a:gdLst/>
            <a:ahLst/>
            <a:cxnLst/>
            <a:rect l="l" t="t" r="r" b="b"/>
            <a:pathLst>
              <a:path w="673100" h="2171700" extrusionOk="0">
                <a:moveTo>
                  <a:pt x="499745" y="1505585"/>
                </a:moveTo>
                <a:cubicBezTo>
                  <a:pt x="499745" y="967105"/>
                  <a:pt x="320675" y="457200"/>
                  <a:pt x="0" y="0"/>
                </a:cubicBezTo>
                <a:lnTo>
                  <a:pt x="678814" y="0"/>
                </a:lnTo>
                <a:lnTo>
                  <a:pt x="678814" y="2176780"/>
                </a:lnTo>
                <a:lnTo>
                  <a:pt x="404495" y="2176780"/>
                </a:lnTo>
                <a:cubicBezTo>
                  <a:pt x="466725" y="1959610"/>
                  <a:pt x="499745" y="1735455"/>
                  <a:pt x="499745" y="1505585"/>
                </a:cubicBezTo>
                <a:close/>
              </a:path>
            </a:pathLst>
          </a:custGeom>
          <a:gradFill>
            <a:gsLst>
              <a:gs pos="0">
                <a:srgbClr val="FF9F00">
                  <a:alpha val="56470"/>
                </a:srgbClr>
              </a:gs>
              <a:gs pos="100000">
                <a:srgbClr val="CC0000">
                  <a:alpha val="57254"/>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17"/>
          <p:cNvSpPr txBox="1">
            <a:spLocks noGrp="1"/>
          </p:cNvSpPr>
          <p:nvPr>
            <p:ph type="title"/>
          </p:nvPr>
        </p:nvSpPr>
        <p:spPr>
          <a:xfrm>
            <a:off x="737850" y="517525"/>
            <a:ext cx="6034500" cy="744300"/>
          </a:xfrm>
          <a:prstGeom prst="rect">
            <a:avLst/>
          </a:prstGeom>
        </p:spPr>
        <p:txBody>
          <a:bodyPr spcFirstLastPara="1" wrap="square" lIns="0" tIns="0" rIns="0" bIns="0"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32" name="Google Shape;1932;p17"/>
          <p:cNvSpPr txBox="1">
            <a:spLocks noGrp="1"/>
          </p:cNvSpPr>
          <p:nvPr>
            <p:ph type="body" idx="1"/>
          </p:nvPr>
        </p:nvSpPr>
        <p:spPr>
          <a:xfrm>
            <a:off x="737850" y="1475700"/>
            <a:ext cx="6034500" cy="30432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1933" name="Google Shape;1933;p1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934" name="Google Shape;1934;p17"/>
          <p:cNvSpPr txBox="1"/>
          <p:nvPr/>
        </p:nvSpPr>
        <p:spPr>
          <a:xfrm>
            <a:off x="-23100" y="4811975"/>
            <a:ext cx="5098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ato Light"/>
                <a:ea typeface="Lato Light"/>
                <a:cs typeface="Lato Light"/>
                <a:sym typeface="Lato Light"/>
              </a:rPr>
              <a:t>Slides by Jo Franchetti - @thisisjofrank</a:t>
            </a:r>
            <a:endParaRPr sz="1100">
              <a:latin typeface="Lato Light"/>
              <a:ea typeface="Lato Light"/>
              <a:cs typeface="Lato Light"/>
              <a:sym typeface="Lato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935"/>
        <p:cNvGrpSpPr/>
        <p:nvPr/>
      </p:nvGrpSpPr>
      <p:grpSpPr>
        <a:xfrm>
          <a:off x="0" y="0"/>
          <a:ext cx="0" cy="0"/>
          <a:chOff x="0" y="0"/>
          <a:chExt cx="0" cy="0"/>
        </a:xfrm>
      </p:grpSpPr>
      <p:sp>
        <p:nvSpPr>
          <p:cNvPr id="1936" name="Google Shape;1936;p18"/>
          <p:cNvSpPr/>
          <p:nvPr/>
        </p:nvSpPr>
        <p:spPr>
          <a:xfrm>
            <a:off x="7050569" y="-7"/>
            <a:ext cx="2094087" cy="5152358"/>
          </a:xfrm>
          <a:custGeom>
            <a:avLst/>
            <a:gdLst/>
            <a:ahLst/>
            <a:cxnLst/>
            <a:rect l="l" t="t" r="r" b="b"/>
            <a:pathLst>
              <a:path w="882650" h="2171700" extrusionOk="0">
                <a:moveTo>
                  <a:pt x="456564" y="734695"/>
                </a:moveTo>
                <a:cubicBezTo>
                  <a:pt x="456564" y="482600"/>
                  <a:pt x="417195" y="236855"/>
                  <a:pt x="342900" y="0"/>
                </a:cubicBezTo>
                <a:lnTo>
                  <a:pt x="884555" y="0"/>
                </a:lnTo>
                <a:lnTo>
                  <a:pt x="884555" y="2176780"/>
                </a:lnTo>
                <a:lnTo>
                  <a:pt x="0" y="2176780"/>
                </a:lnTo>
                <a:cubicBezTo>
                  <a:pt x="293370" y="1736090"/>
                  <a:pt x="456564" y="1248410"/>
                  <a:pt x="456564" y="734695"/>
                </a:cubicBezTo>
                <a:close/>
              </a:path>
            </a:pathLst>
          </a:custGeom>
          <a:gradFill>
            <a:gsLst>
              <a:gs pos="0">
                <a:srgbClr val="FFC486"/>
              </a:gs>
              <a:gs pos="100000">
                <a:srgbClr val="FF866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18"/>
          <p:cNvSpPr/>
          <p:nvPr/>
        </p:nvSpPr>
        <p:spPr>
          <a:xfrm>
            <a:off x="8026497" y="-7"/>
            <a:ext cx="1114838" cy="5152358"/>
          </a:xfrm>
          <a:custGeom>
            <a:avLst/>
            <a:gdLst/>
            <a:ahLst/>
            <a:cxnLst/>
            <a:rect l="l" t="t" r="r" b="b"/>
            <a:pathLst>
              <a:path w="469900" h="2171700" extrusionOk="0">
                <a:moveTo>
                  <a:pt x="254000" y="1088390"/>
                </a:moveTo>
                <a:cubicBezTo>
                  <a:pt x="254000" y="708660"/>
                  <a:pt x="165100" y="342900"/>
                  <a:pt x="0" y="0"/>
                </a:cubicBezTo>
                <a:lnTo>
                  <a:pt x="473710" y="0"/>
                </a:lnTo>
                <a:lnTo>
                  <a:pt x="473710" y="2176780"/>
                </a:lnTo>
                <a:lnTo>
                  <a:pt x="0" y="2176780"/>
                </a:lnTo>
                <a:cubicBezTo>
                  <a:pt x="164465" y="1833880"/>
                  <a:pt x="254000" y="1468120"/>
                  <a:pt x="254000" y="1088390"/>
                </a:cubicBezTo>
                <a:close/>
              </a:path>
            </a:pathLst>
          </a:custGeom>
          <a:gradFill>
            <a:gsLst>
              <a:gs pos="0">
                <a:srgbClr val="F20122">
                  <a:alpha val="51764"/>
                </a:srgbClr>
              </a:gs>
              <a:gs pos="100000">
                <a:srgbClr val="FF6A00">
                  <a:alpha val="71764"/>
                </a:srgbClr>
              </a:gs>
            </a:gsLst>
            <a:lin ang="1620003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18"/>
          <p:cNvSpPr/>
          <p:nvPr/>
        </p:nvSpPr>
        <p:spPr>
          <a:xfrm>
            <a:off x="7540039" y="-7"/>
            <a:ext cx="1596930" cy="5152358"/>
          </a:xfrm>
          <a:custGeom>
            <a:avLst/>
            <a:gdLst/>
            <a:ahLst/>
            <a:cxnLst/>
            <a:rect l="l" t="t" r="r" b="b"/>
            <a:pathLst>
              <a:path w="673100" h="2171700" extrusionOk="0">
                <a:moveTo>
                  <a:pt x="499745" y="1505585"/>
                </a:moveTo>
                <a:cubicBezTo>
                  <a:pt x="499745" y="967105"/>
                  <a:pt x="320675" y="457200"/>
                  <a:pt x="0" y="0"/>
                </a:cubicBezTo>
                <a:lnTo>
                  <a:pt x="678814" y="0"/>
                </a:lnTo>
                <a:lnTo>
                  <a:pt x="678814" y="2176780"/>
                </a:lnTo>
                <a:lnTo>
                  <a:pt x="404495" y="2176780"/>
                </a:lnTo>
                <a:cubicBezTo>
                  <a:pt x="466725" y="1959610"/>
                  <a:pt x="499745" y="1735455"/>
                  <a:pt x="499745" y="1505585"/>
                </a:cubicBezTo>
                <a:close/>
              </a:path>
            </a:pathLst>
          </a:custGeom>
          <a:gradFill>
            <a:gsLst>
              <a:gs pos="0">
                <a:srgbClr val="FF9F00">
                  <a:alpha val="56470"/>
                </a:srgbClr>
              </a:gs>
              <a:gs pos="100000">
                <a:srgbClr val="CC0000">
                  <a:alpha val="57254"/>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9" name="Google Shape;1939;p18"/>
          <p:cNvSpPr txBox="1">
            <a:spLocks noGrp="1"/>
          </p:cNvSpPr>
          <p:nvPr>
            <p:ph type="title"/>
          </p:nvPr>
        </p:nvSpPr>
        <p:spPr>
          <a:xfrm>
            <a:off x="737850" y="517525"/>
            <a:ext cx="6034500" cy="744300"/>
          </a:xfrm>
          <a:prstGeom prst="rect">
            <a:avLst/>
          </a:prstGeom>
        </p:spPr>
        <p:txBody>
          <a:bodyPr spcFirstLastPara="1" wrap="square" lIns="0" tIns="0" rIns="0" bIns="0"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40" name="Google Shape;1940;p18"/>
          <p:cNvSpPr txBox="1">
            <a:spLocks noGrp="1"/>
          </p:cNvSpPr>
          <p:nvPr>
            <p:ph type="body" idx="1"/>
          </p:nvPr>
        </p:nvSpPr>
        <p:spPr>
          <a:xfrm>
            <a:off x="737850" y="1475700"/>
            <a:ext cx="2891700" cy="29367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1941" name="Google Shape;1941;p18"/>
          <p:cNvSpPr txBox="1">
            <a:spLocks noGrp="1"/>
          </p:cNvSpPr>
          <p:nvPr>
            <p:ph type="body" idx="2"/>
          </p:nvPr>
        </p:nvSpPr>
        <p:spPr>
          <a:xfrm>
            <a:off x="3955979" y="1475700"/>
            <a:ext cx="2891700" cy="29367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1942" name="Google Shape;1942;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943"/>
        <p:cNvGrpSpPr/>
        <p:nvPr/>
      </p:nvGrpSpPr>
      <p:grpSpPr>
        <a:xfrm>
          <a:off x="0" y="0"/>
          <a:ext cx="0" cy="0"/>
          <a:chOff x="0" y="0"/>
          <a:chExt cx="0" cy="0"/>
        </a:xfrm>
      </p:grpSpPr>
      <p:sp>
        <p:nvSpPr>
          <p:cNvPr id="1944" name="Google Shape;1944;p19"/>
          <p:cNvSpPr/>
          <p:nvPr/>
        </p:nvSpPr>
        <p:spPr>
          <a:xfrm>
            <a:off x="7050569" y="-7"/>
            <a:ext cx="2094087" cy="5152358"/>
          </a:xfrm>
          <a:custGeom>
            <a:avLst/>
            <a:gdLst/>
            <a:ahLst/>
            <a:cxnLst/>
            <a:rect l="l" t="t" r="r" b="b"/>
            <a:pathLst>
              <a:path w="882650" h="2171700" extrusionOk="0">
                <a:moveTo>
                  <a:pt x="456564" y="734695"/>
                </a:moveTo>
                <a:cubicBezTo>
                  <a:pt x="456564" y="482600"/>
                  <a:pt x="417195" y="236855"/>
                  <a:pt x="342900" y="0"/>
                </a:cubicBezTo>
                <a:lnTo>
                  <a:pt x="884555" y="0"/>
                </a:lnTo>
                <a:lnTo>
                  <a:pt x="884555" y="2176780"/>
                </a:lnTo>
                <a:lnTo>
                  <a:pt x="0" y="2176780"/>
                </a:lnTo>
                <a:cubicBezTo>
                  <a:pt x="293370" y="1736090"/>
                  <a:pt x="456564" y="1248410"/>
                  <a:pt x="456564" y="734695"/>
                </a:cubicBezTo>
                <a:close/>
              </a:path>
            </a:pathLst>
          </a:custGeom>
          <a:gradFill>
            <a:gsLst>
              <a:gs pos="0">
                <a:srgbClr val="FFC486"/>
              </a:gs>
              <a:gs pos="100000">
                <a:srgbClr val="FF866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5" name="Google Shape;1945;p19"/>
          <p:cNvSpPr/>
          <p:nvPr/>
        </p:nvSpPr>
        <p:spPr>
          <a:xfrm>
            <a:off x="8026497" y="-7"/>
            <a:ext cx="1114838" cy="5152358"/>
          </a:xfrm>
          <a:custGeom>
            <a:avLst/>
            <a:gdLst/>
            <a:ahLst/>
            <a:cxnLst/>
            <a:rect l="l" t="t" r="r" b="b"/>
            <a:pathLst>
              <a:path w="469900" h="2171700" extrusionOk="0">
                <a:moveTo>
                  <a:pt x="254000" y="1088390"/>
                </a:moveTo>
                <a:cubicBezTo>
                  <a:pt x="254000" y="708660"/>
                  <a:pt x="165100" y="342900"/>
                  <a:pt x="0" y="0"/>
                </a:cubicBezTo>
                <a:lnTo>
                  <a:pt x="473710" y="0"/>
                </a:lnTo>
                <a:lnTo>
                  <a:pt x="473710" y="2176780"/>
                </a:lnTo>
                <a:lnTo>
                  <a:pt x="0" y="2176780"/>
                </a:lnTo>
                <a:cubicBezTo>
                  <a:pt x="164465" y="1833880"/>
                  <a:pt x="254000" y="1468120"/>
                  <a:pt x="254000" y="1088390"/>
                </a:cubicBezTo>
                <a:close/>
              </a:path>
            </a:pathLst>
          </a:custGeom>
          <a:gradFill>
            <a:gsLst>
              <a:gs pos="0">
                <a:srgbClr val="F20122">
                  <a:alpha val="51764"/>
                </a:srgbClr>
              </a:gs>
              <a:gs pos="100000">
                <a:srgbClr val="FF6A00">
                  <a:alpha val="71764"/>
                </a:srgbClr>
              </a:gs>
            </a:gsLst>
            <a:lin ang="1620003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6" name="Google Shape;1946;p19"/>
          <p:cNvSpPr/>
          <p:nvPr/>
        </p:nvSpPr>
        <p:spPr>
          <a:xfrm>
            <a:off x="7540039" y="-7"/>
            <a:ext cx="1596930" cy="5152358"/>
          </a:xfrm>
          <a:custGeom>
            <a:avLst/>
            <a:gdLst/>
            <a:ahLst/>
            <a:cxnLst/>
            <a:rect l="l" t="t" r="r" b="b"/>
            <a:pathLst>
              <a:path w="673100" h="2171700" extrusionOk="0">
                <a:moveTo>
                  <a:pt x="499745" y="1505585"/>
                </a:moveTo>
                <a:cubicBezTo>
                  <a:pt x="499745" y="967105"/>
                  <a:pt x="320675" y="457200"/>
                  <a:pt x="0" y="0"/>
                </a:cubicBezTo>
                <a:lnTo>
                  <a:pt x="678814" y="0"/>
                </a:lnTo>
                <a:lnTo>
                  <a:pt x="678814" y="2176780"/>
                </a:lnTo>
                <a:lnTo>
                  <a:pt x="404495" y="2176780"/>
                </a:lnTo>
                <a:cubicBezTo>
                  <a:pt x="466725" y="1959610"/>
                  <a:pt x="499745" y="1735455"/>
                  <a:pt x="499745" y="1505585"/>
                </a:cubicBezTo>
                <a:close/>
              </a:path>
            </a:pathLst>
          </a:custGeom>
          <a:gradFill>
            <a:gsLst>
              <a:gs pos="0">
                <a:srgbClr val="FF9F00">
                  <a:alpha val="56470"/>
                </a:srgbClr>
              </a:gs>
              <a:gs pos="100000">
                <a:srgbClr val="CC0000">
                  <a:alpha val="57254"/>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7" name="Google Shape;1947;p19"/>
          <p:cNvSpPr txBox="1">
            <a:spLocks noGrp="1"/>
          </p:cNvSpPr>
          <p:nvPr>
            <p:ph type="title"/>
          </p:nvPr>
        </p:nvSpPr>
        <p:spPr>
          <a:xfrm>
            <a:off x="737850" y="517525"/>
            <a:ext cx="6284100" cy="744300"/>
          </a:xfrm>
          <a:prstGeom prst="rect">
            <a:avLst/>
          </a:prstGeom>
        </p:spPr>
        <p:txBody>
          <a:bodyPr spcFirstLastPara="1" wrap="square" lIns="0" tIns="0" rIns="0" bIns="0"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48" name="Google Shape;1948;p19"/>
          <p:cNvSpPr txBox="1">
            <a:spLocks noGrp="1"/>
          </p:cNvSpPr>
          <p:nvPr>
            <p:ph type="body" idx="1"/>
          </p:nvPr>
        </p:nvSpPr>
        <p:spPr>
          <a:xfrm>
            <a:off x="737850" y="1475700"/>
            <a:ext cx="1902600" cy="29601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949" name="Google Shape;1949;p19"/>
          <p:cNvSpPr txBox="1">
            <a:spLocks noGrp="1"/>
          </p:cNvSpPr>
          <p:nvPr>
            <p:ph type="body" idx="2"/>
          </p:nvPr>
        </p:nvSpPr>
        <p:spPr>
          <a:xfrm>
            <a:off x="2928612" y="1475700"/>
            <a:ext cx="1902600" cy="29601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950" name="Google Shape;1950;p19"/>
          <p:cNvSpPr txBox="1">
            <a:spLocks noGrp="1"/>
          </p:cNvSpPr>
          <p:nvPr>
            <p:ph type="body" idx="3"/>
          </p:nvPr>
        </p:nvSpPr>
        <p:spPr>
          <a:xfrm>
            <a:off x="5119374" y="1475700"/>
            <a:ext cx="1902600" cy="29601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951" name="Google Shape;1951;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52"/>
        <p:cNvGrpSpPr/>
        <p:nvPr/>
      </p:nvGrpSpPr>
      <p:grpSpPr>
        <a:xfrm>
          <a:off x="0" y="0"/>
          <a:ext cx="0" cy="0"/>
          <a:chOff x="0" y="0"/>
          <a:chExt cx="0" cy="0"/>
        </a:xfrm>
      </p:grpSpPr>
      <p:sp>
        <p:nvSpPr>
          <p:cNvPr id="1953" name="Google Shape;1953;p20"/>
          <p:cNvSpPr/>
          <p:nvPr/>
        </p:nvSpPr>
        <p:spPr>
          <a:xfrm>
            <a:off x="7050569" y="-7"/>
            <a:ext cx="2094087" cy="5152358"/>
          </a:xfrm>
          <a:custGeom>
            <a:avLst/>
            <a:gdLst/>
            <a:ahLst/>
            <a:cxnLst/>
            <a:rect l="l" t="t" r="r" b="b"/>
            <a:pathLst>
              <a:path w="882650" h="2171700" extrusionOk="0">
                <a:moveTo>
                  <a:pt x="456564" y="734695"/>
                </a:moveTo>
                <a:cubicBezTo>
                  <a:pt x="456564" y="482600"/>
                  <a:pt x="417195" y="236855"/>
                  <a:pt x="342900" y="0"/>
                </a:cubicBezTo>
                <a:lnTo>
                  <a:pt x="884555" y="0"/>
                </a:lnTo>
                <a:lnTo>
                  <a:pt x="884555" y="2176780"/>
                </a:lnTo>
                <a:lnTo>
                  <a:pt x="0" y="2176780"/>
                </a:lnTo>
                <a:cubicBezTo>
                  <a:pt x="293370" y="1736090"/>
                  <a:pt x="456564" y="1248410"/>
                  <a:pt x="456564" y="734695"/>
                </a:cubicBezTo>
                <a:close/>
              </a:path>
            </a:pathLst>
          </a:custGeom>
          <a:gradFill>
            <a:gsLst>
              <a:gs pos="0">
                <a:srgbClr val="FFC486"/>
              </a:gs>
              <a:gs pos="100000">
                <a:srgbClr val="FF866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4" name="Google Shape;1954;p20"/>
          <p:cNvSpPr/>
          <p:nvPr/>
        </p:nvSpPr>
        <p:spPr>
          <a:xfrm>
            <a:off x="8026497" y="-7"/>
            <a:ext cx="1114838" cy="5152358"/>
          </a:xfrm>
          <a:custGeom>
            <a:avLst/>
            <a:gdLst/>
            <a:ahLst/>
            <a:cxnLst/>
            <a:rect l="l" t="t" r="r" b="b"/>
            <a:pathLst>
              <a:path w="469900" h="2171700" extrusionOk="0">
                <a:moveTo>
                  <a:pt x="254000" y="1088390"/>
                </a:moveTo>
                <a:cubicBezTo>
                  <a:pt x="254000" y="708660"/>
                  <a:pt x="165100" y="342900"/>
                  <a:pt x="0" y="0"/>
                </a:cubicBezTo>
                <a:lnTo>
                  <a:pt x="473710" y="0"/>
                </a:lnTo>
                <a:lnTo>
                  <a:pt x="473710" y="2176780"/>
                </a:lnTo>
                <a:lnTo>
                  <a:pt x="0" y="2176780"/>
                </a:lnTo>
                <a:cubicBezTo>
                  <a:pt x="164465" y="1833880"/>
                  <a:pt x="254000" y="1468120"/>
                  <a:pt x="254000" y="1088390"/>
                </a:cubicBezTo>
                <a:close/>
              </a:path>
            </a:pathLst>
          </a:custGeom>
          <a:gradFill>
            <a:gsLst>
              <a:gs pos="0">
                <a:srgbClr val="F20122">
                  <a:alpha val="51764"/>
                </a:srgbClr>
              </a:gs>
              <a:gs pos="100000">
                <a:srgbClr val="FF6A00">
                  <a:alpha val="71764"/>
                </a:srgbClr>
              </a:gs>
            </a:gsLst>
            <a:lin ang="1620003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20"/>
          <p:cNvSpPr/>
          <p:nvPr/>
        </p:nvSpPr>
        <p:spPr>
          <a:xfrm>
            <a:off x="7540039" y="-7"/>
            <a:ext cx="1596930" cy="5152358"/>
          </a:xfrm>
          <a:custGeom>
            <a:avLst/>
            <a:gdLst/>
            <a:ahLst/>
            <a:cxnLst/>
            <a:rect l="l" t="t" r="r" b="b"/>
            <a:pathLst>
              <a:path w="673100" h="2171700" extrusionOk="0">
                <a:moveTo>
                  <a:pt x="499745" y="1505585"/>
                </a:moveTo>
                <a:cubicBezTo>
                  <a:pt x="499745" y="967105"/>
                  <a:pt x="320675" y="457200"/>
                  <a:pt x="0" y="0"/>
                </a:cubicBezTo>
                <a:lnTo>
                  <a:pt x="678814" y="0"/>
                </a:lnTo>
                <a:lnTo>
                  <a:pt x="678814" y="2176780"/>
                </a:lnTo>
                <a:lnTo>
                  <a:pt x="404495" y="2176780"/>
                </a:lnTo>
                <a:cubicBezTo>
                  <a:pt x="466725" y="1959610"/>
                  <a:pt x="499745" y="1735455"/>
                  <a:pt x="499745" y="1505585"/>
                </a:cubicBezTo>
                <a:close/>
              </a:path>
            </a:pathLst>
          </a:custGeom>
          <a:gradFill>
            <a:gsLst>
              <a:gs pos="0">
                <a:srgbClr val="FF9F00">
                  <a:alpha val="56470"/>
                </a:srgbClr>
              </a:gs>
              <a:gs pos="100000">
                <a:srgbClr val="CC0000">
                  <a:alpha val="57254"/>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20"/>
          <p:cNvSpPr txBox="1">
            <a:spLocks noGrp="1"/>
          </p:cNvSpPr>
          <p:nvPr>
            <p:ph type="title"/>
          </p:nvPr>
        </p:nvSpPr>
        <p:spPr>
          <a:xfrm>
            <a:off x="737850" y="517525"/>
            <a:ext cx="6034500" cy="744300"/>
          </a:xfrm>
          <a:prstGeom prst="rect">
            <a:avLst/>
          </a:prstGeom>
        </p:spPr>
        <p:txBody>
          <a:bodyPr spcFirstLastPara="1" wrap="square" lIns="0" tIns="0" rIns="0" bIns="0"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57" name="Google Shape;1957;p2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958" name="Google Shape;1958;p20"/>
          <p:cNvSpPr txBox="1"/>
          <p:nvPr/>
        </p:nvSpPr>
        <p:spPr>
          <a:xfrm>
            <a:off x="-23100" y="4811975"/>
            <a:ext cx="5098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ato Light"/>
                <a:ea typeface="Lato Light"/>
                <a:cs typeface="Lato Light"/>
                <a:sym typeface="Lato Light"/>
              </a:rPr>
              <a:t>Slides by Jo Franchetti - @thisisjofrank</a:t>
            </a:r>
            <a:endParaRPr sz="1100">
              <a:latin typeface="Lato Light"/>
              <a:ea typeface="Lato Light"/>
              <a:cs typeface="Lato Light"/>
              <a:sym typeface="Lato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959"/>
        <p:cNvGrpSpPr/>
        <p:nvPr/>
      </p:nvGrpSpPr>
      <p:grpSpPr>
        <a:xfrm>
          <a:off x="0" y="0"/>
          <a:ext cx="0" cy="0"/>
          <a:chOff x="0" y="0"/>
          <a:chExt cx="0" cy="0"/>
        </a:xfrm>
      </p:grpSpPr>
      <p:sp>
        <p:nvSpPr>
          <p:cNvPr id="1960" name="Google Shape;1960;p21"/>
          <p:cNvSpPr/>
          <p:nvPr/>
        </p:nvSpPr>
        <p:spPr>
          <a:xfrm>
            <a:off x="7050569" y="-7"/>
            <a:ext cx="2094087" cy="5152358"/>
          </a:xfrm>
          <a:custGeom>
            <a:avLst/>
            <a:gdLst/>
            <a:ahLst/>
            <a:cxnLst/>
            <a:rect l="l" t="t" r="r" b="b"/>
            <a:pathLst>
              <a:path w="882650" h="2171700" extrusionOk="0">
                <a:moveTo>
                  <a:pt x="456564" y="734695"/>
                </a:moveTo>
                <a:cubicBezTo>
                  <a:pt x="456564" y="482600"/>
                  <a:pt x="417195" y="236855"/>
                  <a:pt x="342900" y="0"/>
                </a:cubicBezTo>
                <a:lnTo>
                  <a:pt x="884555" y="0"/>
                </a:lnTo>
                <a:lnTo>
                  <a:pt x="884555" y="2176780"/>
                </a:lnTo>
                <a:lnTo>
                  <a:pt x="0" y="2176780"/>
                </a:lnTo>
                <a:cubicBezTo>
                  <a:pt x="293370" y="1736090"/>
                  <a:pt x="456564" y="1248410"/>
                  <a:pt x="456564" y="734695"/>
                </a:cubicBezTo>
                <a:close/>
              </a:path>
            </a:pathLst>
          </a:custGeom>
          <a:gradFill>
            <a:gsLst>
              <a:gs pos="0">
                <a:srgbClr val="FFC486"/>
              </a:gs>
              <a:gs pos="100000">
                <a:srgbClr val="FF866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21"/>
          <p:cNvSpPr/>
          <p:nvPr/>
        </p:nvSpPr>
        <p:spPr>
          <a:xfrm>
            <a:off x="8026497" y="-7"/>
            <a:ext cx="1114838" cy="5152358"/>
          </a:xfrm>
          <a:custGeom>
            <a:avLst/>
            <a:gdLst/>
            <a:ahLst/>
            <a:cxnLst/>
            <a:rect l="l" t="t" r="r" b="b"/>
            <a:pathLst>
              <a:path w="469900" h="2171700" extrusionOk="0">
                <a:moveTo>
                  <a:pt x="254000" y="1088390"/>
                </a:moveTo>
                <a:cubicBezTo>
                  <a:pt x="254000" y="708660"/>
                  <a:pt x="165100" y="342900"/>
                  <a:pt x="0" y="0"/>
                </a:cubicBezTo>
                <a:lnTo>
                  <a:pt x="473710" y="0"/>
                </a:lnTo>
                <a:lnTo>
                  <a:pt x="473710" y="2176780"/>
                </a:lnTo>
                <a:lnTo>
                  <a:pt x="0" y="2176780"/>
                </a:lnTo>
                <a:cubicBezTo>
                  <a:pt x="164465" y="1833880"/>
                  <a:pt x="254000" y="1468120"/>
                  <a:pt x="254000" y="1088390"/>
                </a:cubicBezTo>
                <a:close/>
              </a:path>
            </a:pathLst>
          </a:custGeom>
          <a:gradFill>
            <a:gsLst>
              <a:gs pos="0">
                <a:srgbClr val="F20122">
                  <a:alpha val="51764"/>
                </a:srgbClr>
              </a:gs>
              <a:gs pos="100000">
                <a:srgbClr val="FF6A00">
                  <a:alpha val="71764"/>
                </a:srgbClr>
              </a:gs>
            </a:gsLst>
            <a:lin ang="1620003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2" name="Google Shape;1962;p21"/>
          <p:cNvSpPr/>
          <p:nvPr/>
        </p:nvSpPr>
        <p:spPr>
          <a:xfrm>
            <a:off x="7540039" y="-7"/>
            <a:ext cx="1596930" cy="5152358"/>
          </a:xfrm>
          <a:custGeom>
            <a:avLst/>
            <a:gdLst/>
            <a:ahLst/>
            <a:cxnLst/>
            <a:rect l="l" t="t" r="r" b="b"/>
            <a:pathLst>
              <a:path w="673100" h="2171700" extrusionOk="0">
                <a:moveTo>
                  <a:pt x="499745" y="1505585"/>
                </a:moveTo>
                <a:cubicBezTo>
                  <a:pt x="499745" y="967105"/>
                  <a:pt x="320675" y="457200"/>
                  <a:pt x="0" y="0"/>
                </a:cubicBezTo>
                <a:lnTo>
                  <a:pt x="678814" y="0"/>
                </a:lnTo>
                <a:lnTo>
                  <a:pt x="678814" y="2176780"/>
                </a:lnTo>
                <a:lnTo>
                  <a:pt x="404495" y="2176780"/>
                </a:lnTo>
                <a:cubicBezTo>
                  <a:pt x="466725" y="1959610"/>
                  <a:pt x="499745" y="1735455"/>
                  <a:pt x="499745" y="1505585"/>
                </a:cubicBezTo>
                <a:close/>
              </a:path>
            </a:pathLst>
          </a:custGeom>
          <a:gradFill>
            <a:gsLst>
              <a:gs pos="0">
                <a:srgbClr val="FF9F00">
                  <a:alpha val="56470"/>
                </a:srgbClr>
              </a:gs>
              <a:gs pos="100000">
                <a:srgbClr val="CC0000">
                  <a:alpha val="57254"/>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21"/>
          <p:cNvSpPr txBox="1">
            <a:spLocks noGrp="1"/>
          </p:cNvSpPr>
          <p:nvPr>
            <p:ph type="body" idx="1"/>
          </p:nvPr>
        </p:nvSpPr>
        <p:spPr>
          <a:xfrm>
            <a:off x="737850" y="4406300"/>
            <a:ext cx="6236400" cy="519600"/>
          </a:xfrm>
          <a:prstGeom prst="rect">
            <a:avLst/>
          </a:prstGeom>
        </p:spPr>
        <p:txBody>
          <a:bodyPr spcFirstLastPara="1" wrap="square" lIns="0" tIns="0" rIns="0" bIns="0" anchor="t" anchorCtr="0">
            <a:noAutofit/>
          </a:bodyPr>
          <a:lstStyle>
            <a:lvl1pPr marL="457200" lvl="0" indent="-228600" rtl="0">
              <a:spcBef>
                <a:spcPts val="360"/>
              </a:spcBef>
              <a:spcAft>
                <a:spcPts val="0"/>
              </a:spcAft>
              <a:buClr>
                <a:schemeClr val="accent5"/>
              </a:buClr>
              <a:buSzPts val="1800"/>
              <a:buNone/>
              <a:defRPr sz="1800">
                <a:solidFill>
                  <a:schemeClr val="accent5"/>
                </a:solidFill>
              </a:defRPr>
            </a:lvl1pPr>
          </a:lstStyle>
          <a:p>
            <a:endParaRPr/>
          </a:p>
        </p:txBody>
      </p:sp>
      <p:sp>
        <p:nvSpPr>
          <p:cNvPr id="1964" name="Google Shape;1964;p2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5"/>
        </a:solidFill>
        <a:effectLst/>
      </p:bgPr>
    </p:bg>
    <p:spTree>
      <p:nvGrpSpPr>
        <p:cNvPr id="1" name="Shape 213"/>
        <p:cNvGrpSpPr/>
        <p:nvPr/>
      </p:nvGrpSpPr>
      <p:grpSpPr>
        <a:xfrm>
          <a:off x="0" y="0"/>
          <a:ext cx="0" cy="0"/>
          <a:chOff x="0" y="0"/>
          <a:chExt cx="0" cy="0"/>
        </a:xfrm>
      </p:grpSpPr>
      <p:sp>
        <p:nvSpPr>
          <p:cNvPr id="214" name="Google Shape;214;p3"/>
          <p:cNvSpPr/>
          <p:nvPr/>
        </p:nvSpPr>
        <p:spPr>
          <a:xfrm>
            <a:off x="-41" y="3467769"/>
            <a:ext cx="1054449" cy="1673686"/>
          </a:xfrm>
          <a:custGeom>
            <a:avLst/>
            <a:gdLst/>
            <a:ahLst/>
            <a:cxnLst/>
            <a:rect l="l" t="t" r="r" b="b"/>
            <a:pathLst>
              <a:path w="21212" h="33669" extrusionOk="0">
                <a:moveTo>
                  <a:pt x="18787" y="11144"/>
                </a:moveTo>
                <a:lnTo>
                  <a:pt x="18990" y="11178"/>
                </a:lnTo>
                <a:lnTo>
                  <a:pt x="19091" y="11212"/>
                </a:lnTo>
                <a:lnTo>
                  <a:pt x="19192" y="11279"/>
                </a:lnTo>
                <a:lnTo>
                  <a:pt x="19360" y="11481"/>
                </a:lnTo>
                <a:lnTo>
                  <a:pt x="19562" y="11750"/>
                </a:lnTo>
                <a:lnTo>
                  <a:pt x="19730" y="12053"/>
                </a:lnTo>
                <a:lnTo>
                  <a:pt x="19596" y="12188"/>
                </a:lnTo>
                <a:lnTo>
                  <a:pt x="19562" y="12154"/>
                </a:lnTo>
                <a:lnTo>
                  <a:pt x="19495" y="12121"/>
                </a:lnTo>
                <a:lnTo>
                  <a:pt x="19461" y="12154"/>
                </a:lnTo>
                <a:lnTo>
                  <a:pt x="19427" y="12188"/>
                </a:lnTo>
                <a:lnTo>
                  <a:pt x="19360" y="12255"/>
                </a:lnTo>
                <a:lnTo>
                  <a:pt x="19225" y="12020"/>
                </a:lnTo>
                <a:lnTo>
                  <a:pt x="19158" y="11784"/>
                </a:lnTo>
                <a:lnTo>
                  <a:pt x="19057" y="11515"/>
                </a:lnTo>
                <a:lnTo>
                  <a:pt x="18956" y="11279"/>
                </a:lnTo>
                <a:lnTo>
                  <a:pt x="18888" y="11212"/>
                </a:lnTo>
                <a:lnTo>
                  <a:pt x="18821" y="11212"/>
                </a:lnTo>
                <a:lnTo>
                  <a:pt x="18754" y="11245"/>
                </a:lnTo>
                <a:lnTo>
                  <a:pt x="18720" y="11346"/>
                </a:lnTo>
                <a:lnTo>
                  <a:pt x="18720" y="11750"/>
                </a:lnTo>
                <a:lnTo>
                  <a:pt x="18754" y="12154"/>
                </a:lnTo>
                <a:lnTo>
                  <a:pt x="18653" y="11784"/>
                </a:lnTo>
                <a:lnTo>
                  <a:pt x="18552" y="11447"/>
                </a:lnTo>
                <a:lnTo>
                  <a:pt x="18518" y="11414"/>
                </a:lnTo>
                <a:lnTo>
                  <a:pt x="18484" y="11380"/>
                </a:lnTo>
                <a:lnTo>
                  <a:pt x="18787" y="11144"/>
                </a:lnTo>
                <a:close/>
                <a:moveTo>
                  <a:pt x="17508" y="12255"/>
                </a:moveTo>
                <a:lnTo>
                  <a:pt x="17474" y="12424"/>
                </a:lnTo>
                <a:lnTo>
                  <a:pt x="17441" y="12390"/>
                </a:lnTo>
                <a:lnTo>
                  <a:pt x="17373" y="12390"/>
                </a:lnTo>
                <a:lnTo>
                  <a:pt x="17508" y="12255"/>
                </a:lnTo>
                <a:close/>
                <a:moveTo>
                  <a:pt x="19023" y="12121"/>
                </a:moveTo>
                <a:lnTo>
                  <a:pt x="19091" y="12323"/>
                </a:lnTo>
                <a:lnTo>
                  <a:pt x="19225" y="12491"/>
                </a:lnTo>
                <a:lnTo>
                  <a:pt x="18990" y="12693"/>
                </a:lnTo>
                <a:lnTo>
                  <a:pt x="19023" y="12424"/>
                </a:lnTo>
                <a:lnTo>
                  <a:pt x="19023" y="12121"/>
                </a:lnTo>
                <a:close/>
                <a:moveTo>
                  <a:pt x="18282" y="11548"/>
                </a:moveTo>
                <a:lnTo>
                  <a:pt x="18249" y="11851"/>
                </a:lnTo>
                <a:lnTo>
                  <a:pt x="18215" y="12188"/>
                </a:lnTo>
                <a:lnTo>
                  <a:pt x="18114" y="12828"/>
                </a:lnTo>
                <a:lnTo>
                  <a:pt x="18013" y="12356"/>
                </a:lnTo>
                <a:lnTo>
                  <a:pt x="17878" y="11885"/>
                </a:lnTo>
                <a:lnTo>
                  <a:pt x="18282" y="11548"/>
                </a:lnTo>
                <a:close/>
                <a:moveTo>
                  <a:pt x="18484" y="12087"/>
                </a:moveTo>
                <a:lnTo>
                  <a:pt x="18653" y="12996"/>
                </a:lnTo>
                <a:lnTo>
                  <a:pt x="17542" y="14040"/>
                </a:lnTo>
                <a:lnTo>
                  <a:pt x="17609" y="13602"/>
                </a:lnTo>
                <a:lnTo>
                  <a:pt x="17643" y="13131"/>
                </a:lnTo>
                <a:lnTo>
                  <a:pt x="17676" y="12693"/>
                </a:lnTo>
                <a:lnTo>
                  <a:pt x="17744" y="12255"/>
                </a:lnTo>
                <a:lnTo>
                  <a:pt x="17878" y="12794"/>
                </a:lnTo>
                <a:lnTo>
                  <a:pt x="18013" y="13333"/>
                </a:lnTo>
                <a:lnTo>
                  <a:pt x="18047" y="13400"/>
                </a:lnTo>
                <a:lnTo>
                  <a:pt x="18114" y="13434"/>
                </a:lnTo>
                <a:lnTo>
                  <a:pt x="18181" y="13400"/>
                </a:lnTo>
                <a:lnTo>
                  <a:pt x="18249" y="13333"/>
                </a:lnTo>
                <a:lnTo>
                  <a:pt x="18350" y="13030"/>
                </a:lnTo>
                <a:lnTo>
                  <a:pt x="18383" y="12727"/>
                </a:lnTo>
                <a:lnTo>
                  <a:pt x="18484" y="12087"/>
                </a:lnTo>
                <a:close/>
                <a:moveTo>
                  <a:pt x="21010" y="13703"/>
                </a:moveTo>
                <a:lnTo>
                  <a:pt x="21043" y="13905"/>
                </a:lnTo>
                <a:lnTo>
                  <a:pt x="21077" y="14073"/>
                </a:lnTo>
                <a:lnTo>
                  <a:pt x="21010" y="14040"/>
                </a:lnTo>
                <a:lnTo>
                  <a:pt x="21010" y="13703"/>
                </a:lnTo>
                <a:close/>
                <a:moveTo>
                  <a:pt x="17306" y="12457"/>
                </a:moveTo>
                <a:lnTo>
                  <a:pt x="17306" y="12491"/>
                </a:lnTo>
                <a:lnTo>
                  <a:pt x="17272" y="12693"/>
                </a:lnTo>
                <a:lnTo>
                  <a:pt x="17239" y="12727"/>
                </a:lnTo>
                <a:lnTo>
                  <a:pt x="17239" y="12929"/>
                </a:lnTo>
                <a:lnTo>
                  <a:pt x="17205" y="13131"/>
                </a:lnTo>
                <a:lnTo>
                  <a:pt x="17239" y="13535"/>
                </a:lnTo>
                <a:lnTo>
                  <a:pt x="17239" y="13568"/>
                </a:lnTo>
                <a:lnTo>
                  <a:pt x="17171" y="13838"/>
                </a:lnTo>
                <a:lnTo>
                  <a:pt x="17070" y="14107"/>
                </a:lnTo>
                <a:lnTo>
                  <a:pt x="16936" y="13838"/>
                </a:lnTo>
                <a:lnTo>
                  <a:pt x="16868" y="13535"/>
                </a:lnTo>
                <a:lnTo>
                  <a:pt x="16835" y="13232"/>
                </a:lnTo>
                <a:lnTo>
                  <a:pt x="16835" y="12929"/>
                </a:lnTo>
                <a:lnTo>
                  <a:pt x="17306" y="12457"/>
                </a:lnTo>
                <a:close/>
                <a:moveTo>
                  <a:pt x="17272" y="14174"/>
                </a:moveTo>
                <a:lnTo>
                  <a:pt x="17340" y="14242"/>
                </a:lnTo>
                <a:lnTo>
                  <a:pt x="17171" y="14410"/>
                </a:lnTo>
                <a:lnTo>
                  <a:pt x="17171" y="14410"/>
                </a:lnTo>
                <a:lnTo>
                  <a:pt x="17272" y="14174"/>
                </a:lnTo>
                <a:close/>
                <a:moveTo>
                  <a:pt x="16666" y="13131"/>
                </a:moveTo>
                <a:lnTo>
                  <a:pt x="16666" y="13400"/>
                </a:lnTo>
                <a:lnTo>
                  <a:pt x="16666" y="13636"/>
                </a:lnTo>
                <a:lnTo>
                  <a:pt x="16666" y="13703"/>
                </a:lnTo>
                <a:lnTo>
                  <a:pt x="16599" y="14107"/>
                </a:lnTo>
                <a:lnTo>
                  <a:pt x="16498" y="14477"/>
                </a:lnTo>
                <a:lnTo>
                  <a:pt x="16363" y="14073"/>
                </a:lnTo>
                <a:lnTo>
                  <a:pt x="16262" y="13703"/>
                </a:lnTo>
                <a:lnTo>
                  <a:pt x="16195" y="13636"/>
                </a:lnTo>
                <a:lnTo>
                  <a:pt x="16666" y="13131"/>
                </a:lnTo>
                <a:close/>
                <a:moveTo>
                  <a:pt x="16801" y="14107"/>
                </a:moveTo>
                <a:lnTo>
                  <a:pt x="16969" y="14410"/>
                </a:lnTo>
                <a:lnTo>
                  <a:pt x="17037" y="14477"/>
                </a:lnTo>
                <a:lnTo>
                  <a:pt x="17104" y="14477"/>
                </a:lnTo>
                <a:lnTo>
                  <a:pt x="16027" y="15555"/>
                </a:lnTo>
                <a:lnTo>
                  <a:pt x="16094" y="15286"/>
                </a:lnTo>
                <a:lnTo>
                  <a:pt x="16161" y="14983"/>
                </a:lnTo>
                <a:lnTo>
                  <a:pt x="16195" y="14376"/>
                </a:lnTo>
                <a:lnTo>
                  <a:pt x="16296" y="14612"/>
                </a:lnTo>
                <a:lnTo>
                  <a:pt x="16397" y="14848"/>
                </a:lnTo>
                <a:lnTo>
                  <a:pt x="16431" y="14882"/>
                </a:lnTo>
                <a:lnTo>
                  <a:pt x="16565" y="14882"/>
                </a:lnTo>
                <a:lnTo>
                  <a:pt x="16633" y="14814"/>
                </a:lnTo>
                <a:lnTo>
                  <a:pt x="16734" y="14477"/>
                </a:lnTo>
                <a:lnTo>
                  <a:pt x="16801" y="14107"/>
                </a:lnTo>
                <a:close/>
                <a:moveTo>
                  <a:pt x="20976" y="14242"/>
                </a:moveTo>
                <a:lnTo>
                  <a:pt x="20976" y="14477"/>
                </a:lnTo>
                <a:lnTo>
                  <a:pt x="20909" y="14612"/>
                </a:lnTo>
                <a:lnTo>
                  <a:pt x="20774" y="14882"/>
                </a:lnTo>
                <a:lnTo>
                  <a:pt x="20639" y="15117"/>
                </a:lnTo>
                <a:lnTo>
                  <a:pt x="20471" y="15353"/>
                </a:lnTo>
                <a:lnTo>
                  <a:pt x="20269" y="15555"/>
                </a:lnTo>
                <a:lnTo>
                  <a:pt x="20505" y="15252"/>
                </a:lnTo>
                <a:lnTo>
                  <a:pt x="20707" y="14915"/>
                </a:lnTo>
                <a:lnTo>
                  <a:pt x="20875" y="14578"/>
                </a:lnTo>
                <a:lnTo>
                  <a:pt x="20976" y="14242"/>
                </a:lnTo>
                <a:close/>
                <a:moveTo>
                  <a:pt x="15993" y="13871"/>
                </a:moveTo>
                <a:lnTo>
                  <a:pt x="15926" y="14578"/>
                </a:lnTo>
                <a:lnTo>
                  <a:pt x="15892" y="14915"/>
                </a:lnTo>
                <a:lnTo>
                  <a:pt x="15858" y="15252"/>
                </a:lnTo>
                <a:lnTo>
                  <a:pt x="15757" y="14949"/>
                </a:lnTo>
                <a:lnTo>
                  <a:pt x="15724" y="14612"/>
                </a:lnTo>
                <a:lnTo>
                  <a:pt x="15690" y="14545"/>
                </a:lnTo>
                <a:lnTo>
                  <a:pt x="15623" y="14511"/>
                </a:lnTo>
                <a:lnTo>
                  <a:pt x="15555" y="14511"/>
                </a:lnTo>
                <a:lnTo>
                  <a:pt x="15488" y="14578"/>
                </a:lnTo>
                <a:lnTo>
                  <a:pt x="15353" y="15286"/>
                </a:lnTo>
                <a:lnTo>
                  <a:pt x="15219" y="15993"/>
                </a:lnTo>
                <a:lnTo>
                  <a:pt x="15084" y="15488"/>
                </a:lnTo>
                <a:lnTo>
                  <a:pt x="14983" y="14949"/>
                </a:lnTo>
                <a:lnTo>
                  <a:pt x="15993" y="13871"/>
                </a:lnTo>
                <a:close/>
                <a:moveTo>
                  <a:pt x="15589" y="15286"/>
                </a:moveTo>
                <a:lnTo>
                  <a:pt x="15757" y="15690"/>
                </a:lnTo>
                <a:lnTo>
                  <a:pt x="15791" y="15723"/>
                </a:lnTo>
                <a:lnTo>
                  <a:pt x="15858" y="15723"/>
                </a:lnTo>
                <a:lnTo>
                  <a:pt x="15421" y="16161"/>
                </a:lnTo>
                <a:lnTo>
                  <a:pt x="15522" y="15723"/>
                </a:lnTo>
                <a:lnTo>
                  <a:pt x="15589" y="15286"/>
                </a:lnTo>
                <a:close/>
                <a:moveTo>
                  <a:pt x="14916" y="15824"/>
                </a:moveTo>
                <a:lnTo>
                  <a:pt x="15017" y="16127"/>
                </a:lnTo>
                <a:lnTo>
                  <a:pt x="15151" y="16397"/>
                </a:lnTo>
                <a:lnTo>
                  <a:pt x="15151" y="16430"/>
                </a:lnTo>
                <a:lnTo>
                  <a:pt x="14848" y="16733"/>
                </a:lnTo>
                <a:lnTo>
                  <a:pt x="14916" y="16262"/>
                </a:lnTo>
                <a:lnTo>
                  <a:pt x="14916" y="15824"/>
                </a:lnTo>
                <a:close/>
                <a:moveTo>
                  <a:pt x="14747" y="15218"/>
                </a:moveTo>
                <a:lnTo>
                  <a:pt x="14680" y="16127"/>
                </a:lnTo>
                <a:lnTo>
                  <a:pt x="14613" y="16565"/>
                </a:lnTo>
                <a:lnTo>
                  <a:pt x="14579" y="16801"/>
                </a:lnTo>
                <a:lnTo>
                  <a:pt x="14512" y="17003"/>
                </a:lnTo>
                <a:lnTo>
                  <a:pt x="14411" y="16700"/>
                </a:lnTo>
                <a:lnTo>
                  <a:pt x="14343" y="16397"/>
                </a:lnTo>
                <a:lnTo>
                  <a:pt x="14209" y="15723"/>
                </a:lnTo>
                <a:lnTo>
                  <a:pt x="14747" y="15218"/>
                </a:lnTo>
                <a:close/>
                <a:moveTo>
                  <a:pt x="13906" y="15993"/>
                </a:moveTo>
                <a:lnTo>
                  <a:pt x="13771" y="16599"/>
                </a:lnTo>
                <a:lnTo>
                  <a:pt x="13670" y="16902"/>
                </a:lnTo>
                <a:lnTo>
                  <a:pt x="13569" y="17205"/>
                </a:lnTo>
                <a:lnTo>
                  <a:pt x="13468" y="16834"/>
                </a:lnTo>
                <a:lnTo>
                  <a:pt x="13333" y="16464"/>
                </a:lnTo>
                <a:lnTo>
                  <a:pt x="13906" y="15993"/>
                </a:lnTo>
                <a:close/>
                <a:moveTo>
                  <a:pt x="12997" y="16733"/>
                </a:moveTo>
                <a:lnTo>
                  <a:pt x="12929" y="17104"/>
                </a:lnTo>
                <a:lnTo>
                  <a:pt x="12896" y="17508"/>
                </a:lnTo>
                <a:lnTo>
                  <a:pt x="12828" y="16868"/>
                </a:lnTo>
                <a:lnTo>
                  <a:pt x="12997" y="16733"/>
                </a:lnTo>
                <a:close/>
                <a:moveTo>
                  <a:pt x="12492" y="17104"/>
                </a:moveTo>
                <a:lnTo>
                  <a:pt x="12458" y="17474"/>
                </a:lnTo>
                <a:lnTo>
                  <a:pt x="12391" y="17811"/>
                </a:lnTo>
                <a:lnTo>
                  <a:pt x="12357" y="18181"/>
                </a:lnTo>
                <a:lnTo>
                  <a:pt x="12256" y="18518"/>
                </a:lnTo>
                <a:lnTo>
                  <a:pt x="12155" y="18013"/>
                </a:lnTo>
                <a:lnTo>
                  <a:pt x="11987" y="17474"/>
                </a:lnTo>
                <a:lnTo>
                  <a:pt x="12492" y="17104"/>
                </a:lnTo>
                <a:close/>
                <a:moveTo>
                  <a:pt x="8216" y="236"/>
                </a:moveTo>
                <a:lnTo>
                  <a:pt x="8889" y="808"/>
                </a:lnTo>
                <a:lnTo>
                  <a:pt x="9529" y="1448"/>
                </a:lnTo>
                <a:lnTo>
                  <a:pt x="10135" y="2088"/>
                </a:lnTo>
                <a:lnTo>
                  <a:pt x="10707" y="2761"/>
                </a:lnTo>
                <a:lnTo>
                  <a:pt x="11886" y="4108"/>
                </a:lnTo>
                <a:lnTo>
                  <a:pt x="12492" y="4781"/>
                </a:lnTo>
                <a:lnTo>
                  <a:pt x="13098" y="5421"/>
                </a:lnTo>
                <a:lnTo>
                  <a:pt x="14478" y="6734"/>
                </a:lnTo>
                <a:lnTo>
                  <a:pt x="15118" y="7407"/>
                </a:lnTo>
                <a:lnTo>
                  <a:pt x="15791" y="8114"/>
                </a:lnTo>
                <a:lnTo>
                  <a:pt x="17070" y="9629"/>
                </a:lnTo>
                <a:lnTo>
                  <a:pt x="18383" y="11144"/>
                </a:lnTo>
                <a:lnTo>
                  <a:pt x="17811" y="11616"/>
                </a:lnTo>
                <a:lnTo>
                  <a:pt x="17239" y="12121"/>
                </a:lnTo>
                <a:lnTo>
                  <a:pt x="16734" y="12659"/>
                </a:lnTo>
                <a:lnTo>
                  <a:pt x="16195" y="13232"/>
                </a:lnTo>
                <a:lnTo>
                  <a:pt x="15185" y="14343"/>
                </a:lnTo>
                <a:lnTo>
                  <a:pt x="14680" y="14882"/>
                </a:lnTo>
                <a:lnTo>
                  <a:pt x="14175" y="15420"/>
                </a:lnTo>
                <a:lnTo>
                  <a:pt x="13636" y="15925"/>
                </a:lnTo>
                <a:lnTo>
                  <a:pt x="13064" y="16363"/>
                </a:lnTo>
                <a:lnTo>
                  <a:pt x="11919" y="17238"/>
                </a:lnTo>
                <a:lnTo>
                  <a:pt x="11852" y="17205"/>
                </a:lnTo>
                <a:lnTo>
                  <a:pt x="11785" y="17171"/>
                </a:lnTo>
                <a:lnTo>
                  <a:pt x="11717" y="17171"/>
                </a:lnTo>
                <a:lnTo>
                  <a:pt x="11684" y="17238"/>
                </a:lnTo>
                <a:lnTo>
                  <a:pt x="11650" y="17440"/>
                </a:lnTo>
                <a:lnTo>
                  <a:pt x="11347" y="17676"/>
                </a:lnTo>
                <a:lnTo>
                  <a:pt x="10808" y="18114"/>
                </a:lnTo>
                <a:lnTo>
                  <a:pt x="10337" y="18551"/>
                </a:lnTo>
                <a:lnTo>
                  <a:pt x="9933" y="18282"/>
                </a:lnTo>
                <a:lnTo>
                  <a:pt x="9529" y="17945"/>
                </a:lnTo>
                <a:lnTo>
                  <a:pt x="9192" y="17609"/>
                </a:lnTo>
                <a:lnTo>
                  <a:pt x="8855" y="17238"/>
                </a:lnTo>
                <a:lnTo>
                  <a:pt x="8182" y="16464"/>
                </a:lnTo>
                <a:lnTo>
                  <a:pt x="7542" y="15690"/>
                </a:lnTo>
                <a:lnTo>
                  <a:pt x="6835" y="14949"/>
                </a:lnTo>
                <a:lnTo>
                  <a:pt x="6465" y="14578"/>
                </a:lnTo>
                <a:lnTo>
                  <a:pt x="6128" y="14141"/>
                </a:lnTo>
                <a:lnTo>
                  <a:pt x="5556" y="13434"/>
                </a:lnTo>
                <a:lnTo>
                  <a:pt x="5253" y="13097"/>
                </a:lnTo>
                <a:lnTo>
                  <a:pt x="4950" y="12760"/>
                </a:lnTo>
                <a:lnTo>
                  <a:pt x="4209" y="12053"/>
                </a:lnTo>
                <a:lnTo>
                  <a:pt x="3873" y="11683"/>
                </a:lnTo>
                <a:lnTo>
                  <a:pt x="3536" y="11279"/>
                </a:lnTo>
                <a:lnTo>
                  <a:pt x="2896" y="10404"/>
                </a:lnTo>
                <a:lnTo>
                  <a:pt x="2223" y="9495"/>
                </a:lnTo>
                <a:lnTo>
                  <a:pt x="1751" y="8922"/>
                </a:lnTo>
                <a:lnTo>
                  <a:pt x="1516" y="8619"/>
                </a:lnTo>
                <a:lnTo>
                  <a:pt x="1246" y="8350"/>
                </a:lnTo>
                <a:lnTo>
                  <a:pt x="741" y="7912"/>
                </a:lnTo>
                <a:lnTo>
                  <a:pt x="472" y="7710"/>
                </a:lnTo>
                <a:lnTo>
                  <a:pt x="270" y="7441"/>
                </a:lnTo>
                <a:lnTo>
                  <a:pt x="539" y="7239"/>
                </a:lnTo>
                <a:lnTo>
                  <a:pt x="809" y="7037"/>
                </a:lnTo>
                <a:lnTo>
                  <a:pt x="1347" y="6532"/>
                </a:lnTo>
                <a:lnTo>
                  <a:pt x="1819" y="6027"/>
                </a:lnTo>
                <a:lnTo>
                  <a:pt x="2256" y="5488"/>
                </a:lnTo>
                <a:lnTo>
                  <a:pt x="2762" y="4882"/>
                </a:lnTo>
                <a:lnTo>
                  <a:pt x="3300" y="4310"/>
                </a:lnTo>
                <a:lnTo>
                  <a:pt x="3873" y="3737"/>
                </a:lnTo>
                <a:lnTo>
                  <a:pt x="4479" y="3232"/>
                </a:lnTo>
                <a:lnTo>
                  <a:pt x="6364" y="1751"/>
                </a:lnTo>
                <a:lnTo>
                  <a:pt x="8216" y="236"/>
                </a:lnTo>
                <a:close/>
                <a:moveTo>
                  <a:pt x="14074" y="16296"/>
                </a:moveTo>
                <a:lnTo>
                  <a:pt x="14175" y="16767"/>
                </a:lnTo>
                <a:lnTo>
                  <a:pt x="14242" y="17003"/>
                </a:lnTo>
                <a:lnTo>
                  <a:pt x="14343" y="17205"/>
                </a:lnTo>
                <a:lnTo>
                  <a:pt x="13670" y="17811"/>
                </a:lnTo>
                <a:lnTo>
                  <a:pt x="12963" y="18383"/>
                </a:lnTo>
                <a:lnTo>
                  <a:pt x="12391" y="18854"/>
                </a:lnTo>
                <a:lnTo>
                  <a:pt x="12492" y="18585"/>
                </a:lnTo>
                <a:lnTo>
                  <a:pt x="12593" y="18282"/>
                </a:lnTo>
                <a:lnTo>
                  <a:pt x="12660" y="17710"/>
                </a:lnTo>
                <a:lnTo>
                  <a:pt x="12694" y="18013"/>
                </a:lnTo>
                <a:lnTo>
                  <a:pt x="12761" y="18316"/>
                </a:lnTo>
                <a:lnTo>
                  <a:pt x="12795" y="18349"/>
                </a:lnTo>
                <a:lnTo>
                  <a:pt x="12862" y="18383"/>
                </a:lnTo>
                <a:lnTo>
                  <a:pt x="12963" y="18383"/>
                </a:lnTo>
                <a:lnTo>
                  <a:pt x="13030" y="18316"/>
                </a:lnTo>
                <a:lnTo>
                  <a:pt x="13098" y="17945"/>
                </a:lnTo>
                <a:lnTo>
                  <a:pt x="13131" y="17575"/>
                </a:lnTo>
                <a:lnTo>
                  <a:pt x="13165" y="17205"/>
                </a:lnTo>
                <a:lnTo>
                  <a:pt x="13199" y="16868"/>
                </a:lnTo>
                <a:lnTo>
                  <a:pt x="13333" y="17205"/>
                </a:lnTo>
                <a:lnTo>
                  <a:pt x="13468" y="17541"/>
                </a:lnTo>
                <a:lnTo>
                  <a:pt x="13502" y="17609"/>
                </a:lnTo>
                <a:lnTo>
                  <a:pt x="13636" y="17609"/>
                </a:lnTo>
                <a:lnTo>
                  <a:pt x="13670" y="17541"/>
                </a:lnTo>
                <a:lnTo>
                  <a:pt x="13805" y="17272"/>
                </a:lnTo>
                <a:lnTo>
                  <a:pt x="13906" y="16935"/>
                </a:lnTo>
                <a:lnTo>
                  <a:pt x="14074" y="16296"/>
                </a:lnTo>
                <a:close/>
                <a:moveTo>
                  <a:pt x="11616" y="17777"/>
                </a:moveTo>
                <a:lnTo>
                  <a:pt x="11583" y="18585"/>
                </a:lnTo>
                <a:lnTo>
                  <a:pt x="11549" y="18989"/>
                </a:lnTo>
                <a:lnTo>
                  <a:pt x="11482" y="19393"/>
                </a:lnTo>
                <a:lnTo>
                  <a:pt x="11347" y="18821"/>
                </a:lnTo>
                <a:lnTo>
                  <a:pt x="11246" y="18248"/>
                </a:lnTo>
                <a:lnTo>
                  <a:pt x="11212" y="18181"/>
                </a:lnTo>
                <a:lnTo>
                  <a:pt x="11145" y="18147"/>
                </a:lnTo>
                <a:lnTo>
                  <a:pt x="11313" y="18013"/>
                </a:lnTo>
                <a:lnTo>
                  <a:pt x="11616" y="17777"/>
                </a:lnTo>
                <a:close/>
                <a:moveTo>
                  <a:pt x="11852" y="17878"/>
                </a:moveTo>
                <a:lnTo>
                  <a:pt x="11987" y="18417"/>
                </a:lnTo>
                <a:lnTo>
                  <a:pt x="12088" y="18922"/>
                </a:lnTo>
                <a:lnTo>
                  <a:pt x="12121" y="18989"/>
                </a:lnTo>
                <a:lnTo>
                  <a:pt x="12189" y="19023"/>
                </a:lnTo>
                <a:lnTo>
                  <a:pt x="12088" y="19090"/>
                </a:lnTo>
                <a:lnTo>
                  <a:pt x="11717" y="19427"/>
                </a:lnTo>
                <a:lnTo>
                  <a:pt x="11785" y="19023"/>
                </a:lnTo>
                <a:lnTo>
                  <a:pt x="11818" y="18652"/>
                </a:lnTo>
                <a:lnTo>
                  <a:pt x="11852" y="17878"/>
                </a:lnTo>
                <a:close/>
                <a:moveTo>
                  <a:pt x="10977" y="18282"/>
                </a:moveTo>
                <a:lnTo>
                  <a:pt x="10876" y="18686"/>
                </a:lnTo>
                <a:lnTo>
                  <a:pt x="10808" y="19090"/>
                </a:lnTo>
                <a:lnTo>
                  <a:pt x="10741" y="19528"/>
                </a:lnTo>
                <a:lnTo>
                  <a:pt x="10640" y="19932"/>
                </a:lnTo>
                <a:lnTo>
                  <a:pt x="10505" y="19359"/>
                </a:lnTo>
                <a:lnTo>
                  <a:pt x="10404" y="18787"/>
                </a:lnTo>
                <a:lnTo>
                  <a:pt x="10977" y="18282"/>
                </a:lnTo>
                <a:close/>
                <a:moveTo>
                  <a:pt x="11111" y="18753"/>
                </a:moveTo>
                <a:lnTo>
                  <a:pt x="11212" y="19258"/>
                </a:lnTo>
                <a:lnTo>
                  <a:pt x="11313" y="19763"/>
                </a:lnTo>
                <a:lnTo>
                  <a:pt x="10775" y="20235"/>
                </a:lnTo>
                <a:lnTo>
                  <a:pt x="10775" y="20235"/>
                </a:lnTo>
                <a:lnTo>
                  <a:pt x="10909" y="19898"/>
                </a:lnTo>
                <a:lnTo>
                  <a:pt x="10977" y="19494"/>
                </a:lnTo>
                <a:lnTo>
                  <a:pt x="11111" y="18753"/>
                </a:lnTo>
                <a:close/>
                <a:moveTo>
                  <a:pt x="10135" y="19056"/>
                </a:moveTo>
                <a:lnTo>
                  <a:pt x="10101" y="19763"/>
                </a:lnTo>
                <a:lnTo>
                  <a:pt x="10067" y="20100"/>
                </a:lnTo>
                <a:lnTo>
                  <a:pt x="10034" y="20437"/>
                </a:lnTo>
                <a:lnTo>
                  <a:pt x="9966" y="19898"/>
                </a:lnTo>
                <a:lnTo>
                  <a:pt x="9933" y="19359"/>
                </a:lnTo>
                <a:lnTo>
                  <a:pt x="9899" y="19292"/>
                </a:lnTo>
                <a:lnTo>
                  <a:pt x="10135" y="19056"/>
                </a:lnTo>
                <a:close/>
                <a:moveTo>
                  <a:pt x="10337" y="19696"/>
                </a:moveTo>
                <a:lnTo>
                  <a:pt x="10438" y="19999"/>
                </a:lnTo>
                <a:lnTo>
                  <a:pt x="10539" y="20302"/>
                </a:lnTo>
                <a:lnTo>
                  <a:pt x="10572" y="20336"/>
                </a:lnTo>
                <a:lnTo>
                  <a:pt x="10640" y="20369"/>
                </a:lnTo>
                <a:lnTo>
                  <a:pt x="10202" y="20773"/>
                </a:lnTo>
                <a:lnTo>
                  <a:pt x="10303" y="20235"/>
                </a:lnTo>
                <a:lnTo>
                  <a:pt x="10337" y="19696"/>
                </a:lnTo>
                <a:close/>
                <a:moveTo>
                  <a:pt x="9663" y="19494"/>
                </a:moveTo>
                <a:lnTo>
                  <a:pt x="9596" y="19864"/>
                </a:lnTo>
                <a:lnTo>
                  <a:pt x="9529" y="20235"/>
                </a:lnTo>
                <a:lnTo>
                  <a:pt x="9428" y="20942"/>
                </a:lnTo>
                <a:lnTo>
                  <a:pt x="9293" y="20437"/>
                </a:lnTo>
                <a:lnTo>
                  <a:pt x="9226" y="19932"/>
                </a:lnTo>
                <a:lnTo>
                  <a:pt x="9663" y="19494"/>
                </a:lnTo>
                <a:close/>
                <a:moveTo>
                  <a:pt x="9798" y="20066"/>
                </a:moveTo>
                <a:lnTo>
                  <a:pt x="9832" y="20571"/>
                </a:lnTo>
                <a:lnTo>
                  <a:pt x="9899" y="21009"/>
                </a:lnTo>
                <a:lnTo>
                  <a:pt x="9899" y="21043"/>
                </a:lnTo>
                <a:lnTo>
                  <a:pt x="9562" y="21346"/>
                </a:lnTo>
                <a:lnTo>
                  <a:pt x="9630" y="21043"/>
                </a:lnTo>
                <a:lnTo>
                  <a:pt x="9697" y="20706"/>
                </a:lnTo>
                <a:lnTo>
                  <a:pt x="9798" y="20066"/>
                </a:lnTo>
                <a:close/>
                <a:moveTo>
                  <a:pt x="19730" y="12390"/>
                </a:moveTo>
                <a:lnTo>
                  <a:pt x="20067" y="12592"/>
                </a:lnTo>
                <a:lnTo>
                  <a:pt x="20336" y="12861"/>
                </a:lnTo>
                <a:lnTo>
                  <a:pt x="20538" y="13131"/>
                </a:lnTo>
                <a:lnTo>
                  <a:pt x="20639" y="13434"/>
                </a:lnTo>
                <a:lnTo>
                  <a:pt x="20707" y="13770"/>
                </a:lnTo>
                <a:lnTo>
                  <a:pt x="20707" y="14107"/>
                </a:lnTo>
                <a:lnTo>
                  <a:pt x="20639" y="14444"/>
                </a:lnTo>
                <a:lnTo>
                  <a:pt x="20505" y="14814"/>
                </a:lnTo>
                <a:lnTo>
                  <a:pt x="20471" y="14781"/>
                </a:lnTo>
                <a:lnTo>
                  <a:pt x="20437" y="14814"/>
                </a:lnTo>
                <a:lnTo>
                  <a:pt x="20033" y="15454"/>
                </a:lnTo>
                <a:lnTo>
                  <a:pt x="19562" y="15925"/>
                </a:lnTo>
                <a:lnTo>
                  <a:pt x="19091" y="16363"/>
                </a:lnTo>
                <a:lnTo>
                  <a:pt x="18047" y="17137"/>
                </a:lnTo>
                <a:lnTo>
                  <a:pt x="17407" y="17609"/>
                </a:lnTo>
                <a:lnTo>
                  <a:pt x="16767" y="18147"/>
                </a:lnTo>
                <a:lnTo>
                  <a:pt x="15555" y="19225"/>
                </a:lnTo>
                <a:lnTo>
                  <a:pt x="14377" y="20369"/>
                </a:lnTo>
                <a:lnTo>
                  <a:pt x="13232" y="21514"/>
                </a:lnTo>
                <a:lnTo>
                  <a:pt x="12727" y="21110"/>
                </a:lnTo>
                <a:lnTo>
                  <a:pt x="12290" y="20672"/>
                </a:lnTo>
                <a:lnTo>
                  <a:pt x="11953" y="20268"/>
                </a:lnTo>
                <a:lnTo>
                  <a:pt x="11751" y="20100"/>
                </a:lnTo>
                <a:lnTo>
                  <a:pt x="11583" y="19932"/>
                </a:lnTo>
                <a:lnTo>
                  <a:pt x="11616" y="19864"/>
                </a:lnTo>
                <a:lnTo>
                  <a:pt x="11616" y="19797"/>
                </a:lnTo>
                <a:lnTo>
                  <a:pt x="11886" y="19561"/>
                </a:lnTo>
                <a:lnTo>
                  <a:pt x="13199" y="18484"/>
                </a:lnTo>
                <a:lnTo>
                  <a:pt x="14478" y="17407"/>
                </a:lnTo>
                <a:lnTo>
                  <a:pt x="14545" y="17407"/>
                </a:lnTo>
                <a:lnTo>
                  <a:pt x="14613" y="17339"/>
                </a:lnTo>
                <a:lnTo>
                  <a:pt x="14714" y="17171"/>
                </a:lnTo>
                <a:lnTo>
                  <a:pt x="15320" y="16599"/>
                </a:lnTo>
                <a:lnTo>
                  <a:pt x="15959" y="15993"/>
                </a:lnTo>
                <a:lnTo>
                  <a:pt x="17171" y="14747"/>
                </a:lnTo>
                <a:lnTo>
                  <a:pt x="18417" y="13535"/>
                </a:lnTo>
                <a:lnTo>
                  <a:pt x="19057" y="12929"/>
                </a:lnTo>
                <a:lnTo>
                  <a:pt x="19730" y="12390"/>
                </a:lnTo>
                <a:close/>
                <a:moveTo>
                  <a:pt x="8283" y="20841"/>
                </a:moveTo>
                <a:lnTo>
                  <a:pt x="8216" y="21278"/>
                </a:lnTo>
                <a:lnTo>
                  <a:pt x="8148" y="21716"/>
                </a:lnTo>
                <a:lnTo>
                  <a:pt x="8047" y="21514"/>
                </a:lnTo>
                <a:lnTo>
                  <a:pt x="7980" y="21278"/>
                </a:lnTo>
                <a:lnTo>
                  <a:pt x="7946" y="21211"/>
                </a:lnTo>
                <a:lnTo>
                  <a:pt x="7879" y="21177"/>
                </a:lnTo>
                <a:lnTo>
                  <a:pt x="8283" y="20841"/>
                </a:lnTo>
                <a:close/>
                <a:moveTo>
                  <a:pt x="8923" y="20201"/>
                </a:moveTo>
                <a:lnTo>
                  <a:pt x="8855" y="21009"/>
                </a:lnTo>
                <a:lnTo>
                  <a:pt x="8822" y="21413"/>
                </a:lnTo>
                <a:lnTo>
                  <a:pt x="8721" y="21783"/>
                </a:lnTo>
                <a:lnTo>
                  <a:pt x="8620" y="21211"/>
                </a:lnTo>
                <a:lnTo>
                  <a:pt x="8519" y="20639"/>
                </a:lnTo>
                <a:lnTo>
                  <a:pt x="8923" y="20201"/>
                </a:lnTo>
                <a:close/>
                <a:moveTo>
                  <a:pt x="9125" y="20605"/>
                </a:moveTo>
                <a:lnTo>
                  <a:pt x="9226" y="21009"/>
                </a:lnTo>
                <a:lnTo>
                  <a:pt x="9327" y="21379"/>
                </a:lnTo>
                <a:lnTo>
                  <a:pt x="9394" y="21447"/>
                </a:lnTo>
                <a:lnTo>
                  <a:pt x="9428" y="21480"/>
                </a:lnTo>
                <a:lnTo>
                  <a:pt x="8956" y="21918"/>
                </a:lnTo>
                <a:lnTo>
                  <a:pt x="9024" y="21581"/>
                </a:lnTo>
                <a:lnTo>
                  <a:pt x="9057" y="21278"/>
                </a:lnTo>
                <a:lnTo>
                  <a:pt x="9125" y="20605"/>
                </a:lnTo>
                <a:close/>
                <a:moveTo>
                  <a:pt x="7744" y="21312"/>
                </a:moveTo>
                <a:lnTo>
                  <a:pt x="7778" y="21985"/>
                </a:lnTo>
                <a:lnTo>
                  <a:pt x="7744" y="22659"/>
                </a:lnTo>
                <a:lnTo>
                  <a:pt x="7643" y="22187"/>
                </a:lnTo>
                <a:lnTo>
                  <a:pt x="7576" y="21682"/>
                </a:lnTo>
                <a:lnTo>
                  <a:pt x="7542" y="21649"/>
                </a:lnTo>
                <a:lnTo>
                  <a:pt x="7509" y="21615"/>
                </a:lnTo>
                <a:lnTo>
                  <a:pt x="7441" y="21615"/>
                </a:lnTo>
                <a:lnTo>
                  <a:pt x="7744" y="21312"/>
                </a:lnTo>
                <a:close/>
                <a:moveTo>
                  <a:pt x="8418" y="21514"/>
                </a:moveTo>
                <a:lnTo>
                  <a:pt x="8485" y="21851"/>
                </a:lnTo>
                <a:lnTo>
                  <a:pt x="8586" y="22187"/>
                </a:lnTo>
                <a:lnTo>
                  <a:pt x="7980" y="22692"/>
                </a:lnTo>
                <a:lnTo>
                  <a:pt x="8014" y="22322"/>
                </a:lnTo>
                <a:lnTo>
                  <a:pt x="8014" y="21952"/>
                </a:lnTo>
                <a:lnTo>
                  <a:pt x="8081" y="22086"/>
                </a:lnTo>
                <a:lnTo>
                  <a:pt x="8148" y="22154"/>
                </a:lnTo>
                <a:lnTo>
                  <a:pt x="8216" y="22154"/>
                </a:lnTo>
                <a:lnTo>
                  <a:pt x="8283" y="22120"/>
                </a:lnTo>
                <a:lnTo>
                  <a:pt x="8317" y="22086"/>
                </a:lnTo>
                <a:lnTo>
                  <a:pt x="8384" y="21783"/>
                </a:lnTo>
                <a:lnTo>
                  <a:pt x="8418" y="21514"/>
                </a:lnTo>
                <a:close/>
                <a:moveTo>
                  <a:pt x="7340" y="21682"/>
                </a:moveTo>
                <a:lnTo>
                  <a:pt x="7239" y="22356"/>
                </a:lnTo>
                <a:lnTo>
                  <a:pt x="7206" y="22692"/>
                </a:lnTo>
                <a:lnTo>
                  <a:pt x="7138" y="23029"/>
                </a:lnTo>
                <a:lnTo>
                  <a:pt x="6936" y="22625"/>
                </a:lnTo>
                <a:lnTo>
                  <a:pt x="6734" y="22221"/>
                </a:lnTo>
                <a:lnTo>
                  <a:pt x="7340" y="21682"/>
                </a:lnTo>
                <a:close/>
                <a:moveTo>
                  <a:pt x="7475" y="22524"/>
                </a:moveTo>
                <a:lnTo>
                  <a:pt x="7576" y="23029"/>
                </a:lnTo>
                <a:lnTo>
                  <a:pt x="7307" y="23231"/>
                </a:lnTo>
                <a:lnTo>
                  <a:pt x="7408" y="22861"/>
                </a:lnTo>
                <a:lnTo>
                  <a:pt x="7475" y="22524"/>
                </a:lnTo>
                <a:close/>
                <a:moveTo>
                  <a:pt x="6734" y="22760"/>
                </a:moveTo>
                <a:lnTo>
                  <a:pt x="6903" y="23097"/>
                </a:lnTo>
                <a:lnTo>
                  <a:pt x="7037" y="23400"/>
                </a:lnTo>
                <a:lnTo>
                  <a:pt x="7071" y="23433"/>
                </a:lnTo>
                <a:lnTo>
                  <a:pt x="6667" y="23736"/>
                </a:lnTo>
                <a:lnTo>
                  <a:pt x="6734" y="23265"/>
                </a:lnTo>
                <a:lnTo>
                  <a:pt x="6734" y="22760"/>
                </a:lnTo>
                <a:close/>
                <a:moveTo>
                  <a:pt x="6499" y="22423"/>
                </a:moveTo>
                <a:lnTo>
                  <a:pt x="6499" y="23097"/>
                </a:lnTo>
                <a:lnTo>
                  <a:pt x="6499" y="23433"/>
                </a:lnTo>
                <a:lnTo>
                  <a:pt x="6431" y="23770"/>
                </a:lnTo>
                <a:lnTo>
                  <a:pt x="6330" y="23534"/>
                </a:lnTo>
                <a:lnTo>
                  <a:pt x="6263" y="23299"/>
                </a:lnTo>
                <a:lnTo>
                  <a:pt x="6095" y="22793"/>
                </a:lnTo>
                <a:lnTo>
                  <a:pt x="6499" y="22423"/>
                </a:lnTo>
                <a:close/>
                <a:moveTo>
                  <a:pt x="5792" y="23063"/>
                </a:moveTo>
                <a:lnTo>
                  <a:pt x="5724" y="23736"/>
                </a:lnTo>
                <a:lnTo>
                  <a:pt x="5657" y="24073"/>
                </a:lnTo>
                <a:lnTo>
                  <a:pt x="5556" y="24410"/>
                </a:lnTo>
                <a:lnTo>
                  <a:pt x="5421" y="23938"/>
                </a:lnTo>
                <a:lnTo>
                  <a:pt x="5287" y="23501"/>
                </a:lnTo>
                <a:lnTo>
                  <a:pt x="5792" y="23063"/>
                </a:lnTo>
                <a:close/>
                <a:moveTo>
                  <a:pt x="5994" y="23265"/>
                </a:moveTo>
                <a:lnTo>
                  <a:pt x="6128" y="23669"/>
                </a:lnTo>
                <a:lnTo>
                  <a:pt x="6229" y="23837"/>
                </a:lnTo>
                <a:lnTo>
                  <a:pt x="6330" y="24039"/>
                </a:lnTo>
                <a:lnTo>
                  <a:pt x="5758" y="24511"/>
                </a:lnTo>
                <a:lnTo>
                  <a:pt x="5893" y="24208"/>
                </a:lnTo>
                <a:lnTo>
                  <a:pt x="5960" y="23905"/>
                </a:lnTo>
                <a:lnTo>
                  <a:pt x="5994" y="23265"/>
                </a:lnTo>
                <a:close/>
                <a:moveTo>
                  <a:pt x="4950" y="23770"/>
                </a:moveTo>
                <a:lnTo>
                  <a:pt x="4984" y="24275"/>
                </a:lnTo>
                <a:lnTo>
                  <a:pt x="4950" y="24511"/>
                </a:lnTo>
                <a:lnTo>
                  <a:pt x="4883" y="24746"/>
                </a:lnTo>
                <a:lnTo>
                  <a:pt x="4782" y="24376"/>
                </a:lnTo>
                <a:lnTo>
                  <a:pt x="4714" y="24006"/>
                </a:lnTo>
                <a:lnTo>
                  <a:pt x="4950" y="23770"/>
                </a:lnTo>
                <a:close/>
                <a:moveTo>
                  <a:pt x="4378" y="24309"/>
                </a:moveTo>
                <a:lnTo>
                  <a:pt x="4378" y="24679"/>
                </a:lnTo>
                <a:lnTo>
                  <a:pt x="4344" y="25083"/>
                </a:lnTo>
                <a:lnTo>
                  <a:pt x="4176" y="24477"/>
                </a:lnTo>
                <a:lnTo>
                  <a:pt x="4378" y="24309"/>
                </a:lnTo>
                <a:close/>
                <a:moveTo>
                  <a:pt x="5219" y="24140"/>
                </a:moveTo>
                <a:lnTo>
                  <a:pt x="5320" y="24410"/>
                </a:lnTo>
                <a:lnTo>
                  <a:pt x="5421" y="24713"/>
                </a:lnTo>
                <a:lnTo>
                  <a:pt x="5455" y="24746"/>
                </a:lnTo>
                <a:lnTo>
                  <a:pt x="5017" y="25150"/>
                </a:lnTo>
                <a:lnTo>
                  <a:pt x="5017" y="25150"/>
                </a:lnTo>
                <a:lnTo>
                  <a:pt x="5118" y="24915"/>
                </a:lnTo>
                <a:lnTo>
                  <a:pt x="5186" y="24645"/>
                </a:lnTo>
                <a:lnTo>
                  <a:pt x="5186" y="24376"/>
                </a:lnTo>
                <a:lnTo>
                  <a:pt x="5219" y="24140"/>
                </a:lnTo>
                <a:close/>
                <a:moveTo>
                  <a:pt x="3805" y="24814"/>
                </a:moveTo>
                <a:lnTo>
                  <a:pt x="3805" y="25352"/>
                </a:lnTo>
                <a:lnTo>
                  <a:pt x="3738" y="25857"/>
                </a:lnTo>
                <a:lnTo>
                  <a:pt x="3502" y="25083"/>
                </a:lnTo>
                <a:lnTo>
                  <a:pt x="3805" y="24814"/>
                </a:lnTo>
                <a:close/>
                <a:moveTo>
                  <a:pt x="3199" y="25386"/>
                </a:moveTo>
                <a:lnTo>
                  <a:pt x="3199" y="25790"/>
                </a:lnTo>
                <a:lnTo>
                  <a:pt x="3199" y="26194"/>
                </a:lnTo>
                <a:lnTo>
                  <a:pt x="3065" y="25487"/>
                </a:lnTo>
                <a:lnTo>
                  <a:pt x="3199" y="25386"/>
                </a:lnTo>
                <a:close/>
                <a:moveTo>
                  <a:pt x="4613" y="24645"/>
                </a:moveTo>
                <a:lnTo>
                  <a:pt x="4681" y="24915"/>
                </a:lnTo>
                <a:lnTo>
                  <a:pt x="4782" y="25184"/>
                </a:lnTo>
                <a:lnTo>
                  <a:pt x="4849" y="25251"/>
                </a:lnTo>
                <a:lnTo>
                  <a:pt x="4916" y="25251"/>
                </a:lnTo>
                <a:lnTo>
                  <a:pt x="4512" y="25655"/>
                </a:lnTo>
                <a:lnTo>
                  <a:pt x="4075" y="26093"/>
                </a:lnTo>
                <a:lnTo>
                  <a:pt x="3851" y="26338"/>
                </a:lnTo>
                <a:lnTo>
                  <a:pt x="3873" y="26295"/>
                </a:lnTo>
                <a:lnTo>
                  <a:pt x="3974" y="25992"/>
                </a:lnTo>
                <a:lnTo>
                  <a:pt x="4007" y="25655"/>
                </a:lnTo>
                <a:lnTo>
                  <a:pt x="4075" y="25016"/>
                </a:lnTo>
                <a:lnTo>
                  <a:pt x="4142" y="25319"/>
                </a:lnTo>
                <a:lnTo>
                  <a:pt x="4277" y="25588"/>
                </a:lnTo>
                <a:lnTo>
                  <a:pt x="4310" y="25655"/>
                </a:lnTo>
                <a:lnTo>
                  <a:pt x="4378" y="25655"/>
                </a:lnTo>
                <a:lnTo>
                  <a:pt x="4445" y="25622"/>
                </a:lnTo>
                <a:lnTo>
                  <a:pt x="4512" y="25588"/>
                </a:lnTo>
                <a:lnTo>
                  <a:pt x="4546" y="25352"/>
                </a:lnTo>
                <a:lnTo>
                  <a:pt x="4580" y="25117"/>
                </a:lnTo>
                <a:lnTo>
                  <a:pt x="4613" y="24645"/>
                </a:lnTo>
                <a:close/>
                <a:moveTo>
                  <a:pt x="3435" y="25790"/>
                </a:moveTo>
                <a:lnTo>
                  <a:pt x="3637" y="26329"/>
                </a:lnTo>
                <a:lnTo>
                  <a:pt x="3704" y="26396"/>
                </a:lnTo>
                <a:lnTo>
                  <a:pt x="3772" y="26396"/>
                </a:lnTo>
                <a:lnTo>
                  <a:pt x="3820" y="26372"/>
                </a:lnTo>
                <a:lnTo>
                  <a:pt x="3368" y="26867"/>
                </a:lnTo>
                <a:lnTo>
                  <a:pt x="3435" y="26329"/>
                </a:lnTo>
                <a:lnTo>
                  <a:pt x="3435" y="25790"/>
                </a:lnTo>
                <a:close/>
                <a:moveTo>
                  <a:pt x="11414" y="19999"/>
                </a:moveTo>
                <a:lnTo>
                  <a:pt x="11549" y="20235"/>
                </a:lnTo>
                <a:lnTo>
                  <a:pt x="11751" y="20437"/>
                </a:lnTo>
                <a:lnTo>
                  <a:pt x="12121" y="20807"/>
                </a:lnTo>
                <a:lnTo>
                  <a:pt x="12559" y="21278"/>
                </a:lnTo>
                <a:lnTo>
                  <a:pt x="12795" y="21480"/>
                </a:lnTo>
                <a:lnTo>
                  <a:pt x="13064" y="21649"/>
                </a:lnTo>
                <a:lnTo>
                  <a:pt x="12155" y="22524"/>
                </a:lnTo>
                <a:lnTo>
                  <a:pt x="9798" y="24780"/>
                </a:lnTo>
                <a:lnTo>
                  <a:pt x="7475" y="27036"/>
                </a:lnTo>
                <a:lnTo>
                  <a:pt x="7441" y="27036"/>
                </a:lnTo>
                <a:lnTo>
                  <a:pt x="6936" y="26531"/>
                </a:lnTo>
                <a:lnTo>
                  <a:pt x="6465" y="26059"/>
                </a:lnTo>
                <a:lnTo>
                  <a:pt x="5994" y="25554"/>
                </a:lnTo>
                <a:lnTo>
                  <a:pt x="5522" y="25016"/>
                </a:lnTo>
                <a:lnTo>
                  <a:pt x="6499" y="24174"/>
                </a:lnTo>
                <a:lnTo>
                  <a:pt x="6566" y="24140"/>
                </a:lnTo>
                <a:lnTo>
                  <a:pt x="7677" y="23231"/>
                </a:lnTo>
                <a:lnTo>
                  <a:pt x="7711" y="23299"/>
                </a:lnTo>
                <a:lnTo>
                  <a:pt x="7845" y="23299"/>
                </a:lnTo>
                <a:lnTo>
                  <a:pt x="7879" y="23231"/>
                </a:lnTo>
                <a:lnTo>
                  <a:pt x="7913" y="23029"/>
                </a:lnTo>
                <a:lnTo>
                  <a:pt x="9226" y="21952"/>
                </a:lnTo>
                <a:lnTo>
                  <a:pt x="10337" y="20975"/>
                </a:lnTo>
                <a:lnTo>
                  <a:pt x="11414" y="19999"/>
                </a:lnTo>
                <a:close/>
                <a:moveTo>
                  <a:pt x="21111" y="14410"/>
                </a:moveTo>
                <a:lnTo>
                  <a:pt x="21077" y="14612"/>
                </a:lnTo>
                <a:lnTo>
                  <a:pt x="21043" y="14848"/>
                </a:lnTo>
                <a:lnTo>
                  <a:pt x="20909" y="15252"/>
                </a:lnTo>
                <a:lnTo>
                  <a:pt x="20707" y="15656"/>
                </a:lnTo>
                <a:lnTo>
                  <a:pt x="20471" y="15993"/>
                </a:lnTo>
                <a:lnTo>
                  <a:pt x="20000" y="16599"/>
                </a:lnTo>
                <a:lnTo>
                  <a:pt x="19528" y="17171"/>
                </a:lnTo>
                <a:lnTo>
                  <a:pt x="18990" y="17710"/>
                </a:lnTo>
                <a:lnTo>
                  <a:pt x="18451" y="18215"/>
                </a:lnTo>
                <a:lnTo>
                  <a:pt x="17340" y="19225"/>
                </a:lnTo>
                <a:lnTo>
                  <a:pt x="16229" y="20201"/>
                </a:lnTo>
                <a:lnTo>
                  <a:pt x="15084" y="21177"/>
                </a:lnTo>
                <a:lnTo>
                  <a:pt x="14007" y="22187"/>
                </a:lnTo>
                <a:lnTo>
                  <a:pt x="12896" y="23265"/>
                </a:lnTo>
                <a:lnTo>
                  <a:pt x="11751" y="24342"/>
                </a:lnTo>
                <a:lnTo>
                  <a:pt x="10572" y="25352"/>
                </a:lnTo>
                <a:lnTo>
                  <a:pt x="9394" y="26329"/>
                </a:lnTo>
                <a:lnTo>
                  <a:pt x="8317" y="27271"/>
                </a:lnTo>
                <a:lnTo>
                  <a:pt x="9327" y="26329"/>
                </a:lnTo>
                <a:lnTo>
                  <a:pt x="10303" y="25386"/>
                </a:lnTo>
                <a:lnTo>
                  <a:pt x="12727" y="23231"/>
                </a:lnTo>
                <a:lnTo>
                  <a:pt x="13906" y="22120"/>
                </a:lnTo>
                <a:lnTo>
                  <a:pt x="15050" y="21009"/>
                </a:lnTo>
                <a:lnTo>
                  <a:pt x="15589" y="20504"/>
                </a:lnTo>
                <a:lnTo>
                  <a:pt x="16128" y="20033"/>
                </a:lnTo>
                <a:lnTo>
                  <a:pt x="17205" y="19124"/>
                </a:lnTo>
                <a:lnTo>
                  <a:pt x="18282" y="18181"/>
                </a:lnTo>
                <a:lnTo>
                  <a:pt x="18821" y="17710"/>
                </a:lnTo>
                <a:lnTo>
                  <a:pt x="19360" y="17205"/>
                </a:lnTo>
                <a:lnTo>
                  <a:pt x="19697" y="16834"/>
                </a:lnTo>
                <a:lnTo>
                  <a:pt x="20033" y="16430"/>
                </a:lnTo>
                <a:lnTo>
                  <a:pt x="20336" y="16026"/>
                </a:lnTo>
                <a:lnTo>
                  <a:pt x="20606" y="15589"/>
                </a:lnTo>
                <a:lnTo>
                  <a:pt x="20774" y="15353"/>
                </a:lnTo>
                <a:lnTo>
                  <a:pt x="20909" y="15050"/>
                </a:lnTo>
                <a:lnTo>
                  <a:pt x="21043" y="14747"/>
                </a:lnTo>
                <a:lnTo>
                  <a:pt x="21077" y="14444"/>
                </a:lnTo>
                <a:lnTo>
                  <a:pt x="21111" y="14410"/>
                </a:lnTo>
                <a:close/>
                <a:moveTo>
                  <a:pt x="2661" y="25891"/>
                </a:moveTo>
                <a:lnTo>
                  <a:pt x="2627" y="26699"/>
                </a:lnTo>
                <a:lnTo>
                  <a:pt x="2593" y="27137"/>
                </a:lnTo>
                <a:lnTo>
                  <a:pt x="2526" y="27541"/>
                </a:lnTo>
                <a:lnTo>
                  <a:pt x="2425" y="27204"/>
                </a:lnTo>
                <a:lnTo>
                  <a:pt x="2391" y="26901"/>
                </a:lnTo>
                <a:lnTo>
                  <a:pt x="2324" y="26228"/>
                </a:lnTo>
                <a:lnTo>
                  <a:pt x="2661" y="25891"/>
                </a:lnTo>
                <a:close/>
                <a:moveTo>
                  <a:pt x="2896" y="25925"/>
                </a:moveTo>
                <a:lnTo>
                  <a:pt x="2997" y="26463"/>
                </a:lnTo>
                <a:lnTo>
                  <a:pt x="3098" y="27036"/>
                </a:lnTo>
                <a:lnTo>
                  <a:pt x="3132" y="27069"/>
                </a:lnTo>
                <a:lnTo>
                  <a:pt x="3166" y="27103"/>
                </a:lnTo>
                <a:lnTo>
                  <a:pt x="2762" y="27608"/>
                </a:lnTo>
                <a:lnTo>
                  <a:pt x="2829" y="27170"/>
                </a:lnTo>
                <a:lnTo>
                  <a:pt x="2863" y="26766"/>
                </a:lnTo>
                <a:lnTo>
                  <a:pt x="2896" y="25925"/>
                </a:lnTo>
                <a:close/>
                <a:moveTo>
                  <a:pt x="2021" y="26531"/>
                </a:moveTo>
                <a:lnTo>
                  <a:pt x="1987" y="27204"/>
                </a:lnTo>
                <a:lnTo>
                  <a:pt x="1920" y="27877"/>
                </a:lnTo>
                <a:lnTo>
                  <a:pt x="1684" y="26867"/>
                </a:lnTo>
                <a:lnTo>
                  <a:pt x="2021" y="26531"/>
                </a:lnTo>
                <a:close/>
                <a:moveTo>
                  <a:pt x="1415" y="27170"/>
                </a:moveTo>
                <a:lnTo>
                  <a:pt x="1415" y="27776"/>
                </a:lnTo>
                <a:lnTo>
                  <a:pt x="1381" y="28349"/>
                </a:lnTo>
                <a:lnTo>
                  <a:pt x="1280" y="27911"/>
                </a:lnTo>
                <a:lnTo>
                  <a:pt x="1145" y="27440"/>
                </a:lnTo>
                <a:lnTo>
                  <a:pt x="1415" y="27170"/>
                </a:lnTo>
                <a:close/>
                <a:moveTo>
                  <a:pt x="2223" y="27372"/>
                </a:moveTo>
                <a:lnTo>
                  <a:pt x="2324" y="27675"/>
                </a:lnTo>
                <a:lnTo>
                  <a:pt x="2458" y="27945"/>
                </a:lnTo>
                <a:lnTo>
                  <a:pt x="2458" y="27978"/>
                </a:lnTo>
                <a:lnTo>
                  <a:pt x="2056" y="28443"/>
                </a:lnTo>
                <a:lnTo>
                  <a:pt x="2056" y="28443"/>
                </a:lnTo>
                <a:lnTo>
                  <a:pt x="2155" y="27911"/>
                </a:lnTo>
                <a:lnTo>
                  <a:pt x="2223" y="27372"/>
                </a:lnTo>
                <a:close/>
                <a:moveTo>
                  <a:pt x="977" y="27642"/>
                </a:moveTo>
                <a:lnTo>
                  <a:pt x="1044" y="27945"/>
                </a:lnTo>
                <a:lnTo>
                  <a:pt x="1112" y="28281"/>
                </a:lnTo>
                <a:lnTo>
                  <a:pt x="1213" y="28584"/>
                </a:lnTo>
                <a:lnTo>
                  <a:pt x="1347" y="28887"/>
                </a:lnTo>
                <a:lnTo>
                  <a:pt x="1415" y="28955"/>
                </a:lnTo>
                <a:lnTo>
                  <a:pt x="1482" y="28955"/>
                </a:lnTo>
                <a:lnTo>
                  <a:pt x="1549" y="28921"/>
                </a:lnTo>
                <a:lnTo>
                  <a:pt x="1583" y="28854"/>
                </a:lnTo>
                <a:lnTo>
                  <a:pt x="1650" y="28349"/>
                </a:lnTo>
                <a:lnTo>
                  <a:pt x="1650" y="27810"/>
                </a:lnTo>
                <a:lnTo>
                  <a:pt x="1819" y="28450"/>
                </a:lnTo>
                <a:lnTo>
                  <a:pt x="1852" y="28517"/>
                </a:lnTo>
                <a:lnTo>
                  <a:pt x="1953" y="28517"/>
                </a:lnTo>
                <a:lnTo>
                  <a:pt x="2021" y="28483"/>
                </a:lnTo>
                <a:lnTo>
                  <a:pt x="1482" y="29123"/>
                </a:lnTo>
                <a:lnTo>
                  <a:pt x="910" y="29695"/>
                </a:lnTo>
                <a:lnTo>
                  <a:pt x="910" y="29224"/>
                </a:lnTo>
                <a:lnTo>
                  <a:pt x="910" y="28719"/>
                </a:lnTo>
                <a:lnTo>
                  <a:pt x="910" y="28180"/>
                </a:lnTo>
                <a:lnTo>
                  <a:pt x="910" y="27675"/>
                </a:lnTo>
                <a:lnTo>
                  <a:pt x="977" y="27642"/>
                </a:lnTo>
                <a:close/>
                <a:moveTo>
                  <a:pt x="405" y="28281"/>
                </a:moveTo>
                <a:lnTo>
                  <a:pt x="337" y="29123"/>
                </a:lnTo>
                <a:lnTo>
                  <a:pt x="304" y="29662"/>
                </a:lnTo>
                <a:lnTo>
                  <a:pt x="270" y="29763"/>
                </a:lnTo>
                <a:lnTo>
                  <a:pt x="236" y="29628"/>
                </a:lnTo>
                <a:lnTo>
                  <a:pt x="203" y="29359"/>
                </a:lnTo>
                <a:lnTo>
                  <a:pt x="203" y="28955"/>
                </a:lnTo>
                <a:lnTo>
                  <a:pt x="203" y="28753"/>
                </a:lnTo>
                <a:lnTo>
                  <a:pt x="169" y="28551"/>
                </a:lnTo>
                <a:lnTo>
                  <a:pt x="203" y="28517"/>
                </a:lnTo>
                <a:lnTo>
                  <a:pt x="270" y="28483"/>
                </a:lnTo>
                <a:lnTo>
                  <a:pt x="304" y="28450"/>
                </a:lnTo>
                <a:lnTo>
                  <a:pt x="304" y="28382"/>
                </a:lnTo>
                <a:lnTo>
                  <a:pt x="405" y="28281"/>
                </a:lnTo>
                <a:close/>
                <a:moveTo>
                  <a:pt x="18653" y="17003"/>
                </a:moveTo>
                <a:lnTo>
                  <a:pt x="18181" y="17407"/>
                </a:lnTo>
                <a:lnTo>
                  <a:pt x="17744" y="17811"/>
                </a:lnTo>
                <a:lnTo>
                  <a:pt x="15522" y="20066"/>
                </a:lnTo>
                <a:lnTo>
                  <a:pt x="13266" y="22255"/>
                </a:lnTo>
                <a:lnTo>
                  <a:pt x="12155" y="23332"/>
                </a:lnTo>
                <a:lnTo>
                  <a:pt x="10977" y="24376"/>
                </a:lnTo>
                <a:lnTo>
                  <a:pt x="9832" y="25386"/>
                </a:lnTo>
                <a:lnTo>
                  <a:pt x="8687" y="26463"/>
                </a:lnTo>
                <a:lnTo>
                  <a:pt x="6532" y="28618"/>
                </a:lnTo>
                <a:lnTo>
                  <a:pt x="5994" y="29123"/>
                </a:lnTo>
                <a:lnTo>
                  <a:pt x="5421" y="29628"/>
                </a:lnTo>
                <a:lnTo>
                  <a:pt x="4277" y="30638"/>
                </a:lnTo>
                <a:lnTo>
                  <a:pt x="3267" y="31615"/>
                </a:lnTo>
                <a:lnTo>
                  <a:pt x="2762" y="32086"/>
                </a:lnTo>
                <a:lnTo>
                  <a:pt x="2492" y="32288"/>
                </a:lnTo>
                <a:lnTo>
                  <a:pt x="2223" y="32490"/>
                </a:lnTo>
                <a:lnTo>
                  <a:pt x="1785" y="32759"/>
                </a:lnTo>
                <a:lnTo>
                  <a:pt x="2054" y="32524"/>
                </a:lnTo>
                <a:lnTo>
                  <a:pt x="2324" y="32254"/>
                </a:lnTo>
                <a:lnTo>
                  <a:pt x="2795" y="31749"/>
                </a:lnTo>
                <a:lnTo>
                  <a:pt x="3704" y="30874"/>
                </a:lnTo>
                <a:lnTo>
                  <a:pt x="4580" y="30032"/>
                </a:lnTo>
                <a:lnTo>
                  <a:pt x="6431" y="28382"/>
                </a:lnTo>
                <a:lnTo>
                  <a:pt x="8317" y="26632"/>
                </a:lnTo>
                <a:lnTo>
                  <a:pt x="10168" y="24847"/>
                </a:lnTo>
                <a:lnTo>
                  <a:pt x="11987" y="23063"/>
                </a:lnTo>
                <a:lnTo>
                  <a:pt x="13838" y="21278"/>
                </a:lnTo>
                <a:lnTo>
                  <a:pt x="15522" y="19662"/>
                </a:lnTo>
                <a:lnTo>
                  <a:pt x="16330" y="18888"/>
                </a:lnTo>
                <a:lnTo>
                  <a:pt x="17205" y="18114"/>
                </a:lnTo>
                <a:lnTo>
                  <a:pt x="17912" y="17541"/>
                </a:lnTo>
                <a:lnTo>
                  <a:pt x="18653" y="17003"/>
                </a:lnTo>
                <a:close/>
                <a:moveTo>
                  <a:pt x="8115" y="0"/>
                </a:moveTo>
                <a:lnTo>
                  <a:pt x="4479" y="2929"/>
                </a:lnTo>
                <a:lnTo>
                  <a:pt x="3940" y="3401"/>
                </a:lnTo>
                <a:lnTo>
                  <a:pt x="3401" y="3872"/>
                </a:lnTo>
                <a:lnTo>
                  <a:pt x="2930" y="4377"/>
                </a:lnTo>
                <a:lnTo>
                  <a:pt x="2458" y="4882"/>
                </a:lnTo>
                <a:lnTo>
                  <a:pt x="1886" y="5555"/>
                </a:lnTo>
                <a:lnTo>
                  <a:pt x="1314" y="6195"/>
                </a:lnTo>
                <a:lnTo>
                  <a:pt x="1011" y="6532"/>
                </a:lnTo>
                <a:lnTo>
                  <a:pt x="708" y="6801"/>
                </a:lnTo>
                <a:lnTo>
                  <a:pt x="371" y="7071"/>
                </a:lnTo>
                <a:lnTo>
                  <a:pt x="1" y="7340"/>
                </a:lnTo>
                <a:lnTo>
                  <a:pt x="1" y="7609"/>
                </a:lnTo>
                <a:lnTo>
                  <a:pt x="102" y="7542"/>
                </a:lnTo>
                <a:lnTo>
                  <a:pt x="236" y="7744"/>
                </a:lnTo>
                <a:lnTo>
                  <a:pt x="371" y="7879"/>
                </a:lnTo>
                <a:lnTo>
                  <a:pt x="708" y="8182"/>
                </a:lnTo>
                <a:lnTo>
                  <a:pt x="1078" y="8518"/>
                </a:lnTo>
                <a:lnTo>
                  <a:pt x="1415" y="8889"/>
                </a:lnTo>
                <a:lnTo>
                  <a:pt x="1718" y="9259"/>
                </a:lnTo>
                <a:lnTo>
                  <a:pt x="2021" y="9629"/>
                </a:lnTo>
                <a:lnTo>
                  <a:pt x="3267" y="11245"/>
                </a:lnTo>
                <a:lnTo>
                  <a:pt x="3906" y="12020"/>
                </a:lnTo>
                <a:lnTo>
                  <a:pt x="4243" y="12424"/>
                </a:lnTo>
                <a:lnTo>
                  <a:pt x="4613" y="12760"/>
                </a:lnTo>
                <a:lnTo>
                  <a:pt x="5017" y="13164"/>
                </a:lnTo>
                <a:lnTo>
                  <a:pt x="5388" y="13568"/>
                </a:lnTo>
                <a:lnTo>
                  <a:pt x="6061" y="14444"/>
                </a:lnTo>
                <a:lnTo>
                  <a:pt x="6364" y="14814"/>
                </a:lnTo>
                <a:lnTo>
                  <a:pt x="6701" y="15185"/>
                </a:lnTo>
                <a:lnTo>
                  <a:pt x="7374" y="15858"/>
                </a:lnTo>
                <a:lnTo>
                  <a:pt x="8014" y="16632"/>
                </a:lnTo>
                <a:lnTo>
                  <a:pt x="8687" y="17373"/>
                </a:lnTo>
                <a:lnTo>
                  <a:pt x="9024" y="17777"/>
                </a:lnTo>
                <a:lnTo>
                  <a:pt x="9360" y="18114"/>
                </a:lnTo>
                <a:lnTo>
                  <a:pt x="9731" y="18417"/>
                </a:lnTo>
                <a:lnTo>
                  <a:pt x="10168" y="18686"/>
                </a:lnTo>
                <a:lnTo>
                  <a:pt x="9125" y="19696"/>
                </a:lnTo>
                <a:lnTo>
                  <a:pt x="9024" y="19696"/>
                </a:lnTo>
                <a:lnTo>
                  <a:pt x="8990" y="19730"/>
                </a:lnTo>
                <a:lnTo>
                  <a:pt x="8990" y="19797"/>
                </a:lnTo>
                <a:lnTo>
                  <a:pt x="8956" y="19831"/>
                </a:lnTo>
                <a:lnTo>
                  <a:pt x="8956" y="19864"/>
                </a:lnTo>
                <a:lnTo>
                  <a:pt x="8047" y="20740"/>
                </a:lnTo>
                <a:lnTo>
                  <a:pt x="7105" y="21581"/>
                </a:lnTo>
                <a:lnTo>
                  <a:pt x="5219" y="23231"/>
                </a:lnTo>
                <a:lnTo>
                  <a:pt x="5186" y="23097"/>
                </a:lnTo>
                <a:lnTo>
                  <a:pt x="5118" y="23029"/>
                </a:lnTo>
                <a:lnTo>
                  <a:pt x="5051" y="23029"/>
                </a:lnTo>
                <a:lnTo>
                  <a:pt x="4950" y="23063"/>
                </a:lnTo>
                <a:lnTo>
                  <a:pt x="4950" y="23130"/>
                </a:lnTo>
                <a:lnTo>
                  <a:pt x="4950" y="23501"/>
                </a:lnTo>
                <a:lnTo>
                  <a:pt x="4681" y="23736"/>
                </a:lnTo>
                <a:lnTo>
                  <a:pt x="4647" y="23669"/>
                </a:lnTo>
                <a:lnTo>
                  <a:pt x="4613" y="23635"/>
                </a:lnTo>
                <a:lnTo>
                  <a:pt x="4580" y="23602"/>
                </a:lnTo>
                <a:lnTo>
                  <a:pt x="4479" y="23602"/>
                </a:lnTo>
                <a:lnTo>
                  <a:pt x="3772" y="22928"/>
                </a:lnTo>
                <a:lnTo>
                  <a:pt x="3065" y="22255"/>
                </a:lnTo>
                <a:lnTo>
                  <a:pt x="1718" y="20841"/>
                </a:lnTo>
                <a:lnTo>
                  <a:pt x="68" y="19191"/>
                </a:lnTo>
                <a:lnTo>
                  <a:pt x="1" y="19090"/>
                </a:lnTo>
                <a:lnTo>
                  <a:pt x="1" y="19393"/>
                </a:lnTo>
                <a:lnTo>
                  <a:pt x="135" y="19528"/>
                </a:lnTo>
                <a:lnTo>
                  <a:pt x="1751" y="21211"/>
                </a:lnTo>
                <a:lnTo>
                  <a:pt x="3031" y="22558"/>
                </a:lnTo>
                <a:lnTo>
                  <a:pt x="3704" y="23231"/>
                </a:lnTo>
                <a:lnTo>
                  <a:pt x="4411" y="23871"/>
                </a:lnTo>
                <a:lnTo>
                  <a:pt x="4378" y="23972"/>
                </a:lnTo>
                <a:lnTo>
                  <a:pt x="4108" y="24241"/>
                </a:lnTo>
                <a:lnTo>
                  <a:pt x="4075" y="24140"/>
                </a:lnTo>
                <a:lnTo>
                  <a:pt x="4041" y="24073"/>
                </a:lnTo>
                <a:lnTo>
                  <a:pt x="3940" y="24073"/>
                </a:lnTo>
                <a:lnTo>
                  <a:pt x="3873" y="24107"/>
                </a:lnTo>
                <a:lnTo>
                  <a:pt x="3839" y="24174"/>
                </a:lnTo>
                <a:lnTo>
                  <a:pt x="3839" y="24477"/>
                </a:lnTo>
                <a:lnTo>
                  <a:pt x="3401" y="24847"/>
                </a:lnTo>
                <a:lnTo>
                  <a:pt x="3401" y="24814"/>
                </a:lnTo>
                <a:lnTo>
                  <a:pt x="3334" y="24746"/>
                </a:lnTo>
                <a:lnTo>
                  <a:pt x="3267" y="24746"/>
                </a:lnTo>
                <a:lnTo>
                  <a:pt x="3199" y="24780"/>
                </a:lnTo>
                <a:lnTo>
                  <a:pt x="3166" y="24814"/>
                </a:lnTo>
                <a:lnTo>
                  <a:pt x="3166" y="24847"/>
                </a:lnTo>
                <a:lnTo>
                  <a:pt x="3166" y="25083"/>
                </a:lnTo>
                <a:lnTo>
                  <a:pt x="2997" y="25218"/>
                </a:lnTo>
                <a:lnTo>
                  <a:pt x="2997" y="25150"/>
                </a:lnTo>
                <a:lnTo>
                  <a:pt x="2930" y="25083"/>
                </a:lnTo>
                <a:lnTo>
                  <a:pt x="2863" y="25049"/>
                </a:lnTo>
                <a:lnTo>
                  <a:pt x="2795" y="25083"/>
                </a:lnTo>
                <a:lnTo>
                  <a:pt x="2762" y="25150"/>
                </a:lnTo>
                <a:lnTo>
                  <a:pt x="2694" y="25521"/>
                </a:lnTo>
                <a:lnTo>
                  <a:pt x="2256" y="25925"/>
                </a:lnTo>
                <a:lnTo>
                  <a:pt x="2256" y="25857"/>
                </a:lnTo>
                <a:lnTo>
                  <a:pt x="2223" y="25824"/>
                </a:lnTo>
                <a:lnTo>
                  <a:pt x="2189" y="25790"/>
                </a:lnTo>
                <a:lnTo>
                  <a:pt x="2122" y="25790"/>
                </a:lnTo>
                <a:lnTo>
                  <a:pt x="2054" y="25824"/>
                </a:lnTo>
                <a:lnTo>
                  <a:pt x="2021" y="25891"/>
                </a:lnTo>
                <a:lnTo>
                  <a:pt x="2021" y="26160"/>
                </a:lnTo>
                <a:lnTo>
                  <a:pt x="1617" y="26564"/>
                </a:lnTo>
                <a:lnTo>
                  <a:pt x="1549" y="26531"/>
                </a:lnTo>
                <a:lnTo>
                  <a:pt x="1482" y="26531"/>
                </a:lnTo>
                <a:lnTo>
                  <a:pt x="1415" y="26564"/>
                </a:lnTo>
                <a:lnTo>
                  <a:pt x="1381" y="26632"/>
                </a:lnTo>
                <a:lnTo>
                  <a:pt x="1381" y="26766"/>
                </a:lnTo>
                <a:lnTo>
                  <a:pt x="1011" y="27170"/>
                </a:lnTo>
                <a:lnTo>
                  <a:pt x="977" y="27103"/>
                </a:lnTo>
                <a:lnTo>
                  <a:pt x="943" y="27036"/>
                </a:lnTo>
                <a:lnTo>
                  <a:pt x="876" y="27036"/>
                </a:lnTo>
                <a:lnTo>
                  <a:pt x="809" y="27069"/>
                </a:lnTo>
                <a:lnTo>
                  <a:pt x="775" y="27137"/>
                </a:lnTo>
                <a:lnTo>
                  <a:pt x="708" y="27507"/>
                </a:lnTo>
                <a:lnTo>
                  <a:pt x="640" y="27574"/>
                </a:lnTo>
                <a:lnTo>
                  <a:pt x="607" y="27541"/>
                </a:lnTo>
                <a:lnTo>
                  <a:pt x="607" y="27507"/>
                </a:lnTo>
                <a:lnTo>
                  <a:pt x="506" y="27473"/>
                </a:lnTo>
                <a:lnTo>
                  <a:pt x="438" y="27507"/>
                </a:lnTo>
                <a:lnTo>
                  <a:pt x="405" y="27541"/>
                </a:lnTo>
                <a:lnTo>
                  <a:pt x="405" y="27574"/>
                </a:lnTo>
                <a:lnTo>
                  <a:pt x="405" y="27844"/>
                </a:lnTo>
                <a:lnTo>
                  <a:pt x="102" y="28214"/>
                </a:lnTo>
                <a:lnTo>
                  <a:pt x="34" y="28214"/>
                </a:lnTo>
                <a:lnTo>
                  <a:pt x="1" y="28281"/>
                </a:lnTo>
                <a:lnTo>
                  <a:pt x="1" y="29527"/>
                </a:lnTo>
                <a:lnTo>
                  <a:pt x="34" y="29897"/>
                </a:lnTo>
                <a:lnTo>
                  <a:pt x="68" y="29965"/>
                </a:lnTo>
                <a:lnTo>
                  <a:pt x="135" y="29998"/>
                </a:lnTo>
                <a:lnTo>
                  <a:pt x="371" y="29998"/>
                </a:lnTo>
                <a:lnTo>
                  <a:pt x="438" y="29965"/>
                </a:lnTo>
                <a:lnTo>
                  <a:pt x="472" y="29897"/>
                </a:lnTo>
                <a:lnTo>
                  <a:pt x="573" y="29258"/>
                </a:lnTo>
                <a:lnTo>
                  <a:pt x="674" y="29763"/>
                </a:lnTo>
                <a:lnTo>
                  <a:pt x="708" y="29830"/>
                </a:lnTo>
                <a:lnTo>
                  <a:pt x="775" y="29830"/>
                </a:lnTo>
                <a:lnTo>
                  <a:pt x="405" y="30200"/>
                </a:lnTo>
                <a:lnTo>
                  <a:pt x="1" y="30537"/>
                </a:lnTo>
                <a:lnTo>
                  <a:pt x="1" y="30806"/>
                </a:lnTo>
                <a:lnTo>
                  <a:pt x="573" y="30369"/>
                </a:lnTo>
                <a:lnTo>
                  <a:pt x="1112" y="29864"/>
                </a:lnTo>
                <a:lnTo>
                  <a:pt x="1617" y="29325"/>
                </a:lnTo>
                <a:lnTo>
                  <a:pt x="2088" y="28786"/>
                </a:lnTo>
                <a:lnTo>
                  <a:pt x="3031" y="27675"/>
                </a:lnTo>
                <a:lnTo>
                  <a:pt x="3974" y="26564"/>
                </a:lnTo>
                <a:lnTo>
                  <a:pt x="4647" y="25857"/>
                </a:lnTo>
                <a:lnTo>
                  <a:pt x="5354" y="25184"/>
                </a:lnTo>
                <a:lnTo>
                  <a:pt x="5792" y="25723"/>
                </a:lnTo>
                <a:lnTo>
                  <a:pt x="6263" y="26228"/>
                </a:lnTo>
                <a:lnTo>
                  <a:pt x="6768" y="26699"/>
                </a:lnTo>
                <a:lnTo>
                  <a:pt x="7273" y="27204"/>
                </a:lnTo>
                <a:lnTo>
                  <a:pt x="7307" y="27204"/>
                </a:lnTo>
                <a:lnTo>
                  <a:pt x="6196" y="28214"/>
                </a:lnTo>
                <a:lnTo>
                  <a:pt x="5118" y="29224"/>
                </a:lnTo>
                <a:lnTo>
                  <a:pt x="4243" y="29998"/>
                </a:lnTo>
                <a:lnTo>
                  <a:pt x="3435" y="30806"/>
                </a:lnTo>
                <a:lnTo>
                  <a:pt x="2627" y="31615"/>
                </a:lnTo>
                <a:lnTo>
                  <a:pt x="1785" y="32389"/>
                </a:lnTo>
                <a:lnTo>
                  <a:pt x="1448" y="32658"/>
                </a:lnTo>
                <a:lnTo>
                  <a:pt x="1112" y="32894"/>
                </a:lnTo>
                <a:lnTo>
                  <a:pt x="371" y="33264"/>
                </a:lnTo>
                <a:lnTo>
                  <a:pt x="169" y="33365"/>
                </a:lnTo>
                <a:lnTo>
                  <a:pt x="1" y="33500"/>
                </a:lnTo>
                <a:lnTo>
                  <a:pt x="1" y="33668"/>
                </a:lnTo>
                <a:lnTo>
                  <a:pt x="169" y="33668"/>
                </a:lnTo>
                <a:lnTo>
                  <a:pt x="472" y="33466"/>
                </a:lnTo>
                <a:lnTo>
                  <a:pt x="775" y="33332"/>
                </a:lnTo>
                <a:lnTo>
                  <a:pt x="1347" y="33062"/>
                </a:lnTo>
                <a:lnTo>
                  <a:pt x="1347" y="33062"/>
                </a:lnTo>
                <a:lnTo>
                  <a:pt x="1078" y="33332"/>
                </a:lnTo>
                <a:lnTo>
                  <a:pt x="910" y="33500"/>
                </a:lnTo>
                <a:lnTo>
                  <a:pt x="809" y="33668"/>
                </a:lnTo>
                <a:lnTo>
                  <a:pt x="910" y="33668"/>
                </a:lnTo>
                <a:lnTo>
                  <a:pt x="1078" y="33466"/>
                </a:lnTo>
                <a:lnTo>
                  <a:pt x="1280" y="33264"/>
                </a:lnTo>
                <a:lnTo>
                  <a:pt x="1482" y="33096"/>
                </a:lnTo>
                <a:lnTo>
                  <a:pt x="1718" y="32928"/>
                </a:lnTo>
                <a:lnTo>
                  <a:pt x="2189" y="32625"/>
                </a:lnTo>
                <a:lnTo>
                  <a:pt x="2627" y="32322"/>
                </a:lnTo>
                <a:lnTo>
                  <a:pt x="3199" y="31850"/>
                </a:lnTo>
                <a:lnTo>
                  <a:pt x="3738" y="31345"/>
                </a:lnTo>
                <a:lnTo>
                  <a:pt x="4277" y="30806"/>
                </a:lnTo>
                <a:lnTo>
                  <a:pt x="4815" y="30301"/>
                </a:lnTo>
                <a:lnTo>
                  <a:pt x="5926" y="29291"/>
                </a:lnTo>
                <a:lnTo>
                  <a:pt x="6499" y="28786"/>
                </a:lnTo>
                <a:lnTo>
                  <a:pt x="7037" y="28248"/>
                </a:lnTo>
                <a:lnTo>
                  <a:pt x="8115" y="27170"/>
                </a:lnTo>
                <a:lnTo>
                  <a:pt x="9192" y="26093"/>
                </a:lnTo>
                <a:lnTo>
                  <a:pt x="9764" y="25588"/>
                </a:lnTo>
                <a:lnTo>
                  <a:pt x="10337" y="25049"/>
                </a:lnTo>
                <a:lnTo>
                  <a:pt x="11482" y="24039"/>
                </a:lnTo>
                <a:lnTo>
                  <a:pt x="12660" y="22962"/>
                </a:lnTo>
                <a:lnTo>
                  <a:pt x="13805" y="21884"/>
                </a:lnTo>
                <a:lnTo>
                  <a:pt x="16027" y="19662"/>
                </a:lnTo>
                <a:lnTo>
                  <a:pt x="18249" y="17440"/>
                </a:lnTo>
                <a:lnTo>
                  <a:pt x="18855" y="16902"/>
                </a:lnTo>
                <a:lnTo>
                  <a:pt x="19495" y="16363"/>
                </a:lnTo>
                <a:lnTo>
                  <a:pt x="19225" y="16801"/>
                </a:lnTo>
                <a:lnTo>
                  <a:pt x="18821" y="17306"/>
                </a:lnTo>
                <a:lnTo>
                  <a:pt x="18350" y="17811"/>
                </a:lnTo>
                <a:lnTo>
                  <a:pt x="18148" y="17979"/>
                </a:lnTo>
                <a:lnTo>
                  <a:pt x="17912" y="18147"/>
                </a:lnTo>
                <a:lnTo>
                  <a:pt x="17474" y="18450"/>
                </a:lnTo>
                <a:lnTo>
                  <a:pt x="17676" y="18383"/>
                </a:lnTo>
                <a:lnTo>
                  <a:pt x="17912" y="18282"/>
                </a:lnTo>
                <a:lnTo>
                  <a:pt x="18282" y="17979"/>
                </a:lnTo>
                <a:lnTo>
                  <a:pt x="18484" y="17777"/>
                </a:lnTo>
                <a:lnTo>
                  <a:pt x="18720" y="17541"/>
                </a:lnTo>
                <a:lnTo>
                  <a:pt x="19091" y="17070"/>
                </a:lnTo>
                <a:lnTo>
                  <a:pt x="19427" y="16599"/>
                </a:lnTo>
                <a:lnTo>
                  <a:pt x="19730" y="16161"/>
                </a:lnTo>
                <a:lnTo>
                  <a:pt x="20067" y="15858"/>
                </a:lnTo>
                <a:lnTo>
                  <a:pt x="20370" y="15521"/>
                </a:lnTo>
                <a:lnTo>
                  <a:pt x="20639" y="15185"/>
                </a:lnTo>
                <a:lnTo>
                  <a:pt x="20875" y="14814"/>
                </a:lnTo>
                <a:lnTo>
                  <a:pt x="20740" y="15151"/>
                </a:lnTo>
                <a:lnTo>
                  <a:pt x="20471" y="15656"/>
                </a:lnTo>
                <a:lnTo>
                  <a:pt x="20168" y="16127"/>
                </a:lnTo>
                <a:lnTo>
                  <a:pt x="19730" y="16700"/>
                </a:lnTo>
                <a:lnTo>
                  <a:pt x="19225" y="17205"/>
                </a:lnTo>
                <a:lnTo>
                  <a:pt x="18720" y="17676"/>
                </a:lnTo>
                <a:lnTo>
                  <a:pt x="18181" y="18147"/>
                </a:lnTo>
                <a:lnTo>
                  <a:pt x="17104" y="19056"/>
                </a:lnTo>
                <a:lnTo>
                  <a:pt x="15993" y="19999"/>
                </a:lnTo>
                <a:lnTo>
                  <a:pt x="15421" y="20504"/>
                </a:lnTo>
                <a:lnTo>
                  <a:pt x="14882" y="21043"/>
                </a:lnTo>
                <a:lnTo>
                  <a:pt x="13771" y="22120"/>
                </a:lnTo>
                <a:lnTo>
                  <a:pt x="12593" y="23198"/>
                </a:lnTo>
                <a:lnTo>
                  <a:pt x="11414" y="24275"/>
                </a:lnTo>
                <a:lnTo>
                  <a:pt x="10236" y="25352"/>
                </a:lnTo>
                <a:lnTo>
                  <a:pt x="9057" y="26430"/>
                </a:lnTo>
                <a:lnTo>
                  <a:pt x="6802" y="28618"/>
                </a:lnTo>
                <a:lnTo>
                  <a:pt x="5623" y="29662"/>
                </a:lnTo>
                <a:lnTo>
                  <a:pt x="4445" y="30705"/>
                </a:lnTo>
                <a:lnTo>
                  <a:pt x="3637" y="31480"/>
                </a:lnTo>
                <a:lnTo>
                  <a:pt x="2829" y="32254"/>
                </a:lnTo>
                <a:lnTo>
                  <a:pt x="2526" y="32625"/>
                </a:lnTo>
                <a:lnTo>
                  <a:pt x="2189" y="32961"/>
                </a:lnTo>
                <a:lnTo>
                  <a:pt x="1886" y="33332"/>
                </a:lnTo>
                <a:lnTo>
                  <a:pt x="1549" y="33668"/>
                </a:lnTo>
                <a:lnTo>
                  <a:pt x="1650" y="33668"/>
                </a:lnTo>
                <a:lnTo>
                  <a:pt x="2021" y="33298"/>
                </a:lnTo>
                <a:lnTo>
                  <a:pt x="2357" y="32894"/>
                </a:lnTo>
                <a:lnTo>
                  <a:pt x="2863" y="32355"/>
                </a:lnTo>
                <a:lnTo>
                  <a:pt x="3401" y="31817"/>
                </a:lnTo>
                <a:lnTo>
                  <a:pt x="4344" y="30908"/>
                </a:lnTo>
                <a:lnTo>
                  <a:pt x="5354" y="30032"/>
                </a:lnTo>
                <a:lnTo>
                  <a:pt x="4748" y="30604"/>
                </a:lnTo>
                <a:lnTo>
                  <a:pt x="4007" y="31345"/>
                </a:lnTo>
                <a:lnTo>
                  <a:pt x="3300" y="32086"/>
                </a:lnTo>
                <a:lnTo>
                  <a:pt x="2593" y="32860"/>
                </a:lnTo>
                <a:lnTo>
                  <a:pt x="1920" y="33668"/>
                </a:lnTo>
                <a:lnTo>
                  <a:pt x="1987" y="33668"/>
                </a:lnTo>
                <a:lnTo>
                  <a:pt x="4075" y="31480"/>
                </a:lnTo>
                <a:lnTo>
                  <a:pt x="5118" y="30402"/>
                </a:lnTo>
                <a:lnTo>
                  <a:pt x="6196" y="29359"/>
                </a:lnTo>
                <a:lnTo>
                  <a:pt x="7340" y="28281"/>
                </a:lnTo>
                <a:lnTo>
                  <a:pt x="8519" y="27238"/>
                </a:lnTo>
                <a:lnTo>
                  <a:pt x="9697" y="26194"/>
                </a:lnTo>
                <a:lnTo>
                  <a:pt x="10876" y="25184"/>
                </a:lnTo>
                <a:lnTo>
                  <a:pt x="11482" y="24679"/>
                </a:lnTo>
                <a:lnTo>
                  <a:pt x="12054" y="24174"/>
                </a:lnTo>
                <a:lnTo>
                  <a:pt x="13165" y="23097"/>
                </a:lnTo>
                <a:lnTo>
                  <a:pt x="14276" y="22053"/>
                </a:lnTo>
                <a:lnTo>
                  <a:pt x="15421" y="20975"/>
                </a:lnTo>
                <a:lnTo>
                  <a:pt x="17643" y="19056"/>
                </a:lnTo>
                <a:lnTo>
                  <a:pt x="18720" y="18080"/>
                </a:lnTo>
                <a:lnTo>
                  <a:pt x="19259" y="17575"/>
                </a:lnTo>
                <a:lnTo>
                  <a:pt x="19764" y="17036"/>
                </a:lnTo>
                <a:lnTo>
                  <a:pt x="20067" y="16666"/>
                </a:lnTo>
                <a:lnTo>
                  <a:pt x="20370" y="16296"/>
                </a:lnTo>
                <a:lnTo>
                  <a:pt x="20673" y="15858"/>
                </a:lnTo>
                <a:lnTo>
                  <a:pt x="20909" y="15420"/>
                </a:lnTo>
                <a:lnTo>
                  <a:pt x="21010" y="15185"/>
                </a:lnTo>
                <a:lnTo>
                  <a:pt x="21111" y="14949"/>
                </a:lnTo>
                <a:lnTo>
                  <a:pt x="21178" y="14713"/>
                </a:lnTo>
                <a:lnTo>
                  <a:pt x="21212" y="14444"/>
                </a:lnTo>
                <a:lnTo>
                  <a:pt x="21212" y="14208"/>
                </a:lnTo>
                <a:lnTo>
                  <a:pt x="21178" y="13972"/>
                </a:lnTo>
                <a:lnTo>
                  <a:pt x="21111" y="13737"/>
                </a:lnTo>
                <a:lnTo>
                  <a:pt x="21010" y="13501"/>
                </a:lnTo>
                <a:lnTo>
                  <a:pt x="20976" y="13467"/>
                </a:lnTo>
                <a:lnTo>
                  <a:pt x="20942" y="13467"/>
                </a:lnTo>
                <a:lnTo>
                  <a:pt x="20808" y="13097"/>
                </a:lnTo>
                <a:lnTo>
                  <a:pt x="20606" y="12794"/>
                </a:lnTo>
                <a:lnTo>
                  <a:pt x="20336" y="12491"/>
                </a:lnTo>
                <a:lnTo>
                  <a:pt x="20033" y="12255"/>
                </a:lnTo>
                <a:lnTo>
                  <a:pt x="20067" y="12188"/>
                </a:lnTo>
                <a:lnTo>
                  <a:pt x="20067" y="12121"/>
                </a:lnTo>
                <a:lnTo>
                  <a:pt x="20067" y="12087"/>
                </a:lnTo>
                <a:lnTo>
                  <a:pt x="20101" y="12020"/>
                </a:lnTo>
                <a:lnTo>
                  <a:pt x="20101" y="11952"/>
                </a:lnTo>
                <a:lnTo>
                  <a:pt x="20033" y="11885"/>
                </a:lnTo>
                <a:lnTo>
                  <a:pt x="19966" y="11919"/>
                </a:lnTo>
                <a:lnTo>
                  <a:pt x="19730" y="11515"/>
                </a:lnTo>
                <a:lnTo>
                  <a:pt x="19461" y="11178"/>
                </a:lnTo>
                <a:lnTo>
                  <a:pt x="19326" y="11077"/>
                </a:lnTo>
                <a:lnTo>
                  <a:pt x="19192" y="10976"/>
                </a:lnTo>
                <a:lnTo>
                  <a:pt x="18990" y="10909"/>
                </a:lnTo>
                <a:lnTo>
                  <a:pt x="18821" y="10875"/>
                </a:lnTo>
                <a:lnTo>
                  <a:pt x="18720" y="10875"/>
                </a:lnTo>
                <a:lnTo>
                  <a:pt x="18585" y="10942"/>
                </a:lnTo>
                <a:lnTo>
                  <a:pt x="18585" y="10976"/>
                </a:lnTo>
                <a:lnTo>
                  <a:pt x="17340" y="9528"/>
                </a:lnTo>
                <a:lnTo>
                  <a:pt x="16094" y="8114"/>
                </a:lnTo>
                <a:lnTo>
                  <a:pt x="14781" y="6734"/>
                </a:lnTo>
                <a:lnTo>
                  <a:pt x="14141" y="6060"/>
                </a:lnTo>
                <a:lnTo>
                  <a:pt x="13434" y="5387"/>
                </a:lnTo>
                <a:lnTo>
                  <a:pt x="12795" y="4747"/>
                </a:lnTo>
                <a:lnTo>
                  <a:pt x="12155" y="4040"/>
                </a:lnTo>
                <a:lnTo>
                  <a:pt x="10943" y="2660"/>
                </a:lnTo>
                <a:lnTo>
                  <a:pt x="10337" y="1953"/>
                </a:lnTo>
                <a:lnTo>
                  <a:pt x="9697" y="1280"/>
                </a:lnTo>
                <a:lnTo>
                  <a:pt x="9024" y="606"/>
                </a:lnTo>
                <a:lnTo>
                  <a:pt x="8317" y="34"/>
                </a:lnTo>
                <a:lnTo>
                  <a:pt x="828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215" name="Google Shape;215;p3"/>
          <p:cNvGrpSpPr/>
          <p:nvPr/>
        </p:nvGrpSpPr>
        <p:grpSpPr>
          <a:xfrm>
            <a:off x="6696046" y="-1"/>
            <a:ext cx="1938143" cy="1277000"/>
            <a:chOff x="4793246" y="-1"/>
            <a:chExt cx="1938143" cy="1277000"/>
          </a:xfrm>
        </p:grpSpPr>
        <p:sp>
          <p:nvSpPr>
            <p:cNvPr id="216" name="Google Shape;216;p3"/>
            <p:cNvSpPr/>
            <p:nvPr/>
          </p:nvSpPr>
          <p:spPr>
            <a:xfrm>
              <a:off x="4793246" y="-1"/>
              <a:ext cx="1938143" cy="1277000"/>
            </a:xfrm>
            <a:custGeom>
              <a:avLst/>
              <a:gdLst/>
              <a:ahLst/>
              <a:cxnLst/>
              <a:rect l="l" t="t" r="r" b="b"/>
              <a:pathLst>
                <a:path w="38989" h="25689" extrusionOk="0">
                  <a:moveTo>
                    <a:pt x="1" y="0"/>
                  </a:moveTo>
                  <a:lnTo>
                    <a:pt x="68" y="135"/>
                  </a:lnTo>
                  <a:lnTo>
                    <a:pt x="439" y="909"/>
                  </a:lnTo>
                  <a:lnTo>
                    <a:pt x="843" y="1683"/>
                  </a:lnTo>
                  <a:lnTo>
                    <a:pt x="1280" y="2424"/>
                  </a:lnTo>
                  <a:lnTo>
                    <a:pt x="1684" y="3198"/>
                  </a:lnTo>
                  <a:lnTo>
                    <a:pt x="2156" y="4108"/>
                  </a:lnTo>
                  <a:lnTo>
                    <a:pt x="2661" y="5050"/>
                  </a:lnTo>
                  <a:lnTo>
                    <a:pt x="3704" y="6868"/>
                  </a:lnTo>
                  <a:lnTo>
                    <a:pt x="4782" y="8686"/>
                  </a:lnTo>
                  <a:lnTo>
                    <a:pt x="5826" y="10471"/>
                  </a:lnTo>
                  <a:lnTo>
                    <a:pt x="6802" y="12222"/>
                  </a:lnTo>
                  <a:lnTo>
                    <a:pt x="7711" y="14006"/>
                  </a:lnTo>
                  <a:lnTo>
                    <a:pt x="9462" y="17575"/>
                  </a:lnTo>
                  <a:lnTo>
                    <a:pt x="10404" y="19359"/>
                  </a:lnTo>
                  <a:lnTo>
                    <a:pt x="11347" y="21110"/>
                  </a:lnTo>
                  <a:lnTo>
                    <a:pt x="11852" y="21952"/>
                  </a:lnTo>
                  <a:lnTo>
                    <a:pt x="12391" y="22793"/>
                  </a:lnTo>
                  <a:lnTo>
                    <a:pt x="12930" y="23635"/>
                  </a:lnTo>
                  <a:lnTo>
                    <a:pt x="13502" y="24443"/>
                  </a:lnTo>
                  <a:lnTo>
                    <a:pt x="13704" y="24780"/>
                  </a:lnTo>
                  <a:lnTo>
                    <a:pt x="13940" y="25049"/>
                  </a:lnTo>
                  <a:lnTo>
                    <a:pt x="14209" y="25318"/>
                  </a:lnTo>
                  <a:lnTo>
                    <a:pt x="14546" y="25487"/>
                  </a:lnTo>
                  <a:lnTo>
                    <a:pt x="14882" y="25621"/>
                  </a:lnTo>
                  <a:lnTo>
                    <a:pt x="15219" y="25689"/>
                  </a:lnTo>
                  <a:lnTo>
                    <a:pt x="15589" y="25689"/>
                  </a:lnTo>
                  <a:lnTo>
                    <a:pt x="15960" y="25621"/>
                  </a:lnTo>
                  <a:lnTo>
                    <a:pt x="15993" y="25655"/>
                  </a:lnTo>
                  <a:lnTo>
                    <a:pt x="16094" y="25621"/>
                  </a:lnTo>
                  <a:lnTo>
                    <a:pt x="18788" y="24140"/>
                  </a:lnTo>
                  <a:lnTo>
                    <a:pt x="21481" y="22659"/>
                  </a:lnTo>
                  <a:lnTo>
                    <a:pt x="24208" y="21144"/>
                  </a:lnTo>
                  <a:lnTo>
                    <a:pt x="26935" y="19696"/>
                  </a:lnTo>
                  <a:lnTo>
                    <a:pt x="29663" y="18282"/>
                  </a:lnTo>
                  <a:lnTo>
                    <a:pt x="32423" y="16901"/>
                  </a:lnTo>
                  <a:lnTo>
                    <a:pt x="33770" y="16194"/>
                  </a:lnTo>
                  <a:lnTo>
                    <a:pt x="34443" y="15824"/>
                  </a:lnTo>
                  <a:lnTo>
                    <a:pt x="35117" y="15420"/>
                  </a:lnTo>
                  <a:lnTo>
                    <a:pt x="36430" y="14646"/>
                  </a:lnTo>
                  <a:lnTo>
                    <a:pt x="37103" y="14275"/>
                  </a:lnTo>
                  <a:lnTo>
                    <a:pt x="37810" y="13972"/>
                  </a:lnTo>
                  <a:lnTo>
                    <a:pt x="38080" y="13871"/>
                  </a:lnTo>
                  <a:lnTo>
                    <a:pt x="38282" y="13737"/>
                  </a:lnTo>
                  <a:lnTo>
                    <a:pt x="38484" y="13568"/>
                  </a:lnTo>
                  <a:lnTo>
                    <a:pt x="38652" y="13434"/>
                  </a:lnTo>
                  <a:lnTo>
                    <a:pt x="38753" y="13232"/>
                  </a:lnTo>
                  <a:lnTo>
                    <a:pt x="38854" y="13063"/>
                  </a:lnTo>
                  <a:lnTo>
                    <a:pt x="38921" y="12861"/>
                  </a:lnTo>
                  <a:lnTo>
                    <a:pt x="38955" y="12626"/>
                  </a:lnTo>
                  <a:lnTo>
                    <a:pt x="38989" y="12424"/>
                  </a:lnTo>
                  <a:lnTo>
                    <a:pt x="38955" y="12188"/>
                  </a:lnTo>
                  <a:lnTo>
                    <a:pt x="38921" y="11952"/>
                  </a:lnTo>
                  <a:lnTo>
                    <a:pt x="38854" y="11683"/>
                  </a:lnTo>
                  <a:lnTo>
                    <a:pt x="38753" y="11447"/>
                  </a:lnTo>
                  <a:lnTo>
                    <a:pt x="38618" y="11178"/>
                  </a:lnTo>
                  <a:lnTo>
                    <a:pt x="38315" y="10639"/>
                  </a:lnTo>
                  <a:lnTo>
                    <a:pt x="36935" y="8013"/>
                  </a:lnTo>
                  <a:lnTo>
                    <a:pt x="35487" y="5387"/>
                  </a:lnTo>
                  <a:lnTo>
                    <a:pt x="34006" y="2727"/>
                  </a:lnTo>
                  <a:lnTo>
                    <a:pt x="33265" y="1380"/>
                  </a:lnTo>
                  <a:lnTo>
                    <a:pt x="32928" y="673"/>
                  </a:lnTo>
                  <a:lnTo>
                    <a:pt x="32625" y="0"/>
                  </a:lnTo>
                  <a:lnTo>
                    <a:pt x="32390" y="0"/>
                  </a:lnTo>
                  <a:lnTo>
                    <a:pt x="32659" y="640"/>
                  </a:lnTo>
                  <a:lnTo>
                    <a:pt x="32962" y="1279"/>
                  </a:lnTo>
                  <a:lnTo>
                    <a:pt x="33635" y="2559"/>
                  </a:lnTo>
                  <a:lnTo>
                    <a:pt x="34342" y="3804"/>
                  </a:lnTo>
                  <a:lnTo>
                    <a:pt x="35016" y="5050"/>
                  </a:lnTo>
                  <a:lnTo>
                    <a:pt x="35824" y="6464"/>
                  </a:lnTo>
                  <a:lnTo>
                    <a:pt x="36632" y="7878"/>
                  </a:lnTo>
                  <a:lnTo>
                    <a:pt x="37642" y="9730"/>
                  </a:lnTo>
                  <a:lnTo>
                    <a:pt x="38248" y="10908"/>
                  </a:lnTo>
                  <a:lnTo>
                    <a:pt x="38450" y="11346"/>
                  </a:lnTo>
                  <a:lnTo>
                    <a:pt x="38585" y="11750"/>
                  </a:lnTo>
                  <a:lnTo>
                    <a:pt x="38686" y="12121"/>
                  </a:lnTo>
                  <a:lnTo>
                    <a:pt x="38719" y="12491"/>
                  </a:lnTo>
                  <a:lnTo>
                    <a:pt x="38719" y="12693"/>
                  </a:lnTo>
                  <a:lnTo>
                    <a:pt x="38686" y="12861"/>
                  </a:lnTo>
                  <a:lnTo>
                    <a:pt x="38618" y="13030"/>
                  </a:lnTo>
                  <a:lnTo>
                    <a:pt x="38551" y="13198"/>
                  </a:lnTo>
                  <a:lnTo>
                    <a:pt x="38416" y="13333"/>
                  </a:lnTo>
                  <a:lnTo>
                    <a:pt x="38282" y="13467"/>
                  </a:lnTo>
                  <a:lnTo>
                    <a:pt x="38113" y="13602"/>
                  </a:lnTo>
                  <a:lnTo>
                    <a:pt x="37878" y="13737"/>
                  </a:lnTo>
                  <a:lnTo>
                    <a:pt x="37238" y="14006"/>
                  </a:lnTo>
                  <a:lnTo>
                    <a:pt x="36632" y="14309"/>
                  </a:lnTo>
                  <a:lnTo>
                    <a:pt x="35487" y="15016"/>
                  </a:lnTo>
                  <a:lnTo>
                    <a:pt x="34107" y="15757"/>
                  </a:lnTo>
                  <a:lnTo>
                    <a:pt x="32760" y="16464"/>
                  </a:lnTo>
                  <a:lnTo>
                    <a:pt x="29898" y="17911"/>
                  </a:lnTo>
                  <a:lnTo>
                    <a:pt x="27036" y="19359"/>
                  </a:lnTo>
                  <a:lnTo>
                    <a:pt x="24377" y="20773"/>
                  </a:lnTo>
                  <a:lnTo>
                    <a:pt x="21717" y="22221"/>
                  </a:lnTo>
                  <a:lnTo>
                    <a:pt x="19091" y="23702"/>
                  </a:lnTo>
                  <a:lnTo>
                    <a:pt x="16465" y="25184"/>
                  </a:lnTo>
                  <a:lnTo>
                    <a:pt x="16397" y="25184"/>
                  </a:lnTo>
                  <a:lnTo>
                    <a:pt x="16027" y="25318"/>
                  </a:lnTo>
                  <a:lnTo>
                    <a:pt x="15690" y="25386"/>
                  </a:lnTo>
                  <a:lnTo>
                    <a:pt x="15320" y="25453"/>
                  </a:lnTo>
                  <a:lnTo>
                    <a:pt x="15152" y="25453"/>
                  </a:lnTo>
                  <a:lnTo>
                    <a:pt x="14950" y="25419"/>
                  </a:lnTo>
                  <a:lnTo>
                    <a:pt x="14714" y="25352"/>
                  </a:lnTo>
                  <a:lnTo>
                    <a:pt x="14512" y="25251"/>
                  </a:lnTo>
                  <a:lnTo>
                    <a:pt x="14344" y="25150"/>
                  </a:lnTo>
                  <a:lnTo>
                    <a:pt x="14175" y="24982"/>
                  </a:lnTo>
                  <a:lnTo>
                    <a:pt x="14041" y="24813"/>
                  </a:lnTo>
                  <a:lnTo>
                    <a:pt x="13872" y="24645"/>
                  </a:lnTo>
                  <a:lnTo>
                    <a:pt x="13637" y="24275"/>
                  </a:lnTo>
                  <a:lnTo>
                    <a:pt x="13603" y="24241"/>
                  </a:lnTo>
                  <a:lnTo>
                    <a:pt x="13064" y="23366"/>
                  </a:lnTo>
                  <a:lnTo>
                    <a:pt x="12526" y="22524"/>
                  </a:lnTo>
                  <a:lnTo>
                    <a:pt x="11515" y="20740"/>
                  </a:lnTo>
                  <a:lnTo>
                    <a:pt x="10573" y="18955"/>
                  </a:lnTo>
                  <a:lnTo>
                    <a:pt x="9630" y="17137"/>
                  </a:lnTo>
                  <a:lnTo>
                    <a:pt x="7778" y="13535"/>
                  </a:lnTo>
                  <a:lnTo>
                    <a:pt x="6802" y="11716"/>
                  </a:lnTo>
                  <a:lnTo>
                    <a:pt x="5826" y="9966"/>
                  </a:lnTo>
                  <a:lnTo>
                    <a:pt x="5287" y="9057"/>
                  </a:lnTo>
                  <a:lnTo>
                    <a:pt x="4748" y="8148"/>
                  </a:lnTo>
                  <a:lnTo>
                    <a:pt x="4209" y="7272"/>
                  </a:lnTo>
                  <a:lnTo>
                    <a:pt x="3671" y="6363"/>
                  </a:lnTo>
                  <a:lnTo>
                    <a:pt x="2593" y="4411"/>
                  </a:lnTo>
                  <a:lnTo>
                    <a:pt x="1583" y="2424"/>
                  </a:lnTo>
                  <a:lnTo>
                    <a:pt x="1280" y="1818"/>
                  </a:lnTo>
                  <a:lnTo>
                    <a:pt x="944" y="1212"/>
                  </a:lnTo>
                  <a:lnTo>
                    <a:pt x="607" y="606"/>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7" name="Google Shape;217;p3"/>
            <p:cNvSpPr/>
            <p:nvPr/>
          </p:nvSpPr>
          <p:spPr>
            <a:xfrm>
              <a:off x="6045142" y="860231"/>
              <a:ext cx="107175" cy="100464"/>
            </a:xfrm>
            <a:custGeom>
              <a:avLst/>
              <a:gdLst/>
              <a:ahLst/>
              <a:cxnLst/>
              <a:rect l="l" t="t" r="r" b="b"/>
              <a:pathLst>
                <a:path w="2156" h="2021" extrusionOk="0">
                  <a:moveTo>
                    <a:pt x="1044" y="270"/>
                  </a:moveTo>
                  <a:lnTo>
                    <a:pt x="1246" y="303"/>
                  </a:lnTo>
                  <a:lnTo>
                    <a:pt x="1415" y="404"/>
                  </a:lnTo>
                  <a:lnTo>
                    <a:pt x="1583" y="505"/>
                  </a:lnTo>
                  <a:lnTo>
                    <a:pt x="1718" y="674"/>
                  </a:lnTo>
                  <a:lnTo>
                    <a:pt x="1819" y="808"/>
                  </a:lnTo>
                  <a:lnTo>
                    <a:pt x="1886" y="977"/>
                  </a:lnTo>
                  <a:lnTo>
                    <a:pt x="1920" y="1179"/>
                  </a:lnTo>
                  <a:lnTo>
                    <a:pt x="1886" y="1347"/>
                  </a:lnTo>
                  <a:lnTo>
                    <a:pt x="1751" y="1482"/>
                  </a:lnTo>
                  <a:lnTo>
                    <a:pt x="1617" y="1583"/>
                  </a:lnTo>
                  <a:lnTo>
                    <a:pt x="1448" y="1684"/>
                  </a:lnTo>
                  <a:lnTo>
                    <a:pt x="1246" y="1751"/>
                  </a:lnTo>
                  <a:lnTo>
                    <a:pt x="1078" y="1785"/>
                  </a:lnTo>
                  <a:lnTo>
                    <a:pt x="910" y="1785"/>
                  </a:lnTo>
                  <a:lnTo>
                    <a:pt x="741" y="1751"/>
                  </a:lnTo>
                  <a:lnTo>
                    <a:pt x="607" y="1717"/>
                  </a:lnTo>
                  <a:lnTo>
                    <a:pt x="506" y="1616"/>
                  </a:lnTo>
                  <a:lnTo>
                    <a:pt x="405" y="1515"/>
                  </a:lnTo>
                  <a:lnTo>
                    <a:pt x="337" y="1414"/>
                  </a:lnTo>
                  <a:lnTo>
                    <a:pt x="270" y="1280"/>
                  </a:lnTo>
                  <a:lnTo>
                    <a:pt x="270" y="1111"/>
                  </a:lnTo>
                  <a:lnTo>
                    <a:pt x="236" y="977"/>
                  </a:lnTo>
                  <a:lnTo>
                    <a:pt x="270" y="775"/>
                  </a:lnTo>
                  <a:lnTo>
                    <a:pt x="337" y="606"/>
                  </a:lnTo>
                  <a:lnTo>
                    <a:pt x="438" y="472"/>
                  </a:lnTo>
                  <a:lnTo>
                    <a:pt x="573" y="337"/>
                  </a:lnTo>
                  <a:lnTo>
                    <a:pt x="640" y="371"/>
                  </a:lnTo>
                  <a:lnTo>
                    <a:pt x="708" y="337"/>
                  </a:lnTo>
                  <a:lnTo>
                    <a:pt x="876" y="270"/>
                  </a:lnTo>
                  <a:close/>
                  <a:moveTo>
                    <a:pt x="708" y="0"/>
                  </a:moveTo>
                  <a:lnTo>
                    <a:pt x="506" y="34"/>
                  </a:lnTo>
                  <a:lnTo>
                    <a:pt x="371" y="169"/>
                  </a:lnTo>
                  <a:lnTo>
                    <a:pt x="236" y="303"/>
                  </a:lnTo>
                  <a:lnTo>
                    <a:pt x="135" y="472"/>
                  </a:lnTo>
                  <a:lnTo>
                    <a:pt x="68" y="674"/>
                  </a:lnTo>
                  <a:lnTo>
                    <a:pt x="1" y="842"/>
                  </a:lnTo>
                  <a:lnTo>
                    <a:pt x="1" y="1044"/>
                  </a:lnTo>
                  <a:lnTo>
                    <a:pt x="1" y="1246"/>
                  </a:lnTo>
                  <a:lnTo>
                    <a:pt x="68" y="1448"/>
                  </a:lnTo>
                  <a:lnTo>
                    <a:pt x="169" y="1616"/>
                  </a:lnTo>
                  <a:lnTo>
                    <a:pt x="304" y="1785"/>
                  </a:lnTo>
                  <a:lnTo>
                    <a:pt x="472" y="1886"/>
                  </a:lnTo>
                  <a:lnTo>
                    <a:pt x="640" y="1987"/>
                  </a:lnTo>
                  <a:lnTo>
                    <a:pt x="842" y="2020"/>
                  </a:lnTo>
                  <a:lnTo>
                    <a:pt x="1280" y="2020"/>
                  </a:lnTo>
                  <a:lnTo>
                    <a:pt x="1516" y="1919"/>
                  </a:lnTo>
                  <a:lnTo>
                    <a:pt x="1718" y="1818"/>
                  </a:lnTo>
                  <a:lnTo>
                    <a:pt x="1886" y="1684"/>
                  </a:lnTo>
                  <a:lnTo>
                    <a:pt x="2021" y="1515"/>
                  </a:lnTo>
                  <a:lnTo>
                    <a:pt x="2122" y="1313"/>
                  </a:lnTo>
                  <a:lnTo>
                    <a:pt x="2155" y="1078"/>
                  </a:lnTo>
                  <a:lnTo>
                    <a:pt x="2122" y="842"/>
                  </a:lnTo>
                  <a:lnTo>
                    <a:pt x="2054" y="674"/>
                  </a:lnTo>
                  <a:lnTo>
                    <a:pt x="1953" y="539"/>
                  </a:lnTo>
                  <a:lnTo>
                    <a:pt x="1819" y="371"/>
                  </a:lnTo>
                  <a:lnTo>
                    <a:pt x="1650" y="270"/>
                  </a:lnTo>
                  <a:lnTo>
                    <a:pt x="1482" y="169"/>
                  </a:lnTo>
                  <a:lnTo>
                    <a:pt x="1314" y="68"/>
                  </a:lnTo>
                  <a:lnTo>
                    <a:pt x="1112" y="34"/>
                  </a:lnTo>
                  <a:lnTo>
                    <a:pt x="943" y="34"/>
                  </a:lnTo>
                  <a:lnTo>
                    <a:pt x="91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8" name="Google Shape;218;p3"/>
            <p:cNvSpPr/>
            <p:nvPr/>
          </p:nvSpPr>
          <p:spPr>
            <a:xfrm>
              <a:off x="6071936" y="890355"/>
              <a:ext cx="51947" cy="40215"/>
            </a:xfrm>
            <a:custGeom>
              <a:avLst/>
              <a:gdLst/>
              <a:ahLst/>
              <a:cxnLst/>
              <a:rect l="l" t="t" r="r" b="b"/>
              <a:pathLst>
                <a:path w="1045" h="809" extrusionOk="0">
                  <a:moveTo>
                    <a:pt x="539" y="236"/>
                  </a:moveTo>
                  <a:lnTo>
                    <a:pt x="674" y="371"/>
                  </a:lnTo>
                  <a:lnTo>
                    <a:pt x="741" y="539"/>
                  </a:lnTo>
                  <a:lnTo>
                    <a:pt x="472" y="606"/>
                  </a:lnTo>
                  <a:lnTo>
                    <a:pt x="371" y="640"/>
                  </a:lnTo>
                  <a:lnTo>
                    <a:pt x="303" y="573"/>
                  </a:lnTo>
                  <a:lnTo>
                    <a:pt x="236" y="505"/>
                  </a:lnTo>
                  <a:lnTo>
                    <a:pt x="236" y="404"/>
                  </a:lnTo>
                  <a:lnTo>
                    <a:pt x="539" y="236"/>
                  </a:lnTo>
                  <a:close/>
                  <a:moveTo>
                    <a:pt x="472" y="0"/>
                  </a:moveTo>
                  <a:lnTo>
                    <a:pt x="236" y="135"/>
                  </a:lnTo>
                  <a:lnTo>
                    <a:pt x="34" y="303"/>
                  </a:lnTo>
                  <a:lnTo>
                    <a:pt x="0" y="337"/>
                  </a:lnTo>
                  <a:lnTo>
                    <a:pt x="0" y="404"/>
                  </a:lnTo>
                  <a:lnTo>
                    <a:pt x="0" y="438"/>
                  </a:lnTo>
                  <a:lnTo>
                    <a:pt x="68" y="472"/>
                  </a:lnTo>
                  <a:lnTo>
                    <a:pt x="101" y="573"/>
                  </a:lnTo>
                  <a:lnTo>
                    <a:pt x="169" y="674"/>
                  </a:lnTo>
                  <a:lnTo>
                    <a:pt x="236" y="741"/>
                  </a:lnTo>
                  <a:lnTo>
                    <a:pt x="371" y="808"/>
                  </a:lnTo>
                  <a:lnTo>
                    <a:pt x="539" y="808"/>
                  </a:lnTo>
                  <a:lnTo>
                    <a:pt x="674" y="741"/>
                  </a:lnTo>
                  <a:lnTo>
                    <a:pt x="977" y="606"/>
                  </a:lnTo>
                  <a:lnTo>
                    <a:pt x="1044" y="573"/>
                  </a:lnTo>
                  <a:lnTo>
                    <a:pt x="1044" y="505"/>
                  </a:lnTo>
                  <a:lnTo>
                    <a:pt x="1010" y="472"/>
                  </a:lnTo>
                  <a:lnTo>
                    <a:pt x="943" y="438"/>
                  </a:lnTo>
                  <a:lnTo>
                    <a:pt x="909" y="438"/>
                  </a:lnTo>
                  <a:lnTo>
                    <a:pt x="876" y="303"/>
                  </a:lnTo>
                  <a:lnTo>
                    <a:pt x="808" y="202"/>
                  </a:lnTo>
                  <a:lnTo>
                    <a:pt x="707" y="101"/>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9" name="Google Shape;219;p3"/>
            <p:cNvSpPr/>
            <p:nvPr/>
          </p:nvSpPr>
          <p:spPr>
            <a:xfrm>
              <a:off x="4974041" y="-1"/>
              <a:ext cx="1611747" cy="1119668"/>
            </a:xfrm>
            <a:custGeom>
              <a:avLst/>
              <a:gdLst/>
              <a:ahLst/>
              <a:cxnLst/>
              <a:rect l="l" t="t" r="r" b="b"/>
              <a:pathLst>
                <a:path w="32423" h="22524" extrusionOk="0">
                  <a:moveTo>
                    <a:pt x="0" y="0"/>
                  </a:moveTo>
                  <a:lnTo>
                    <a:pt x="337" y="707"/>
                  </a:lnTo>
                  <a:lnTo>
                    <a:pt x="1717" y="3299"/>
                  </a:lnTo>
                  <a:lnTo>
                    <a:pt x="2694" y="5118"/>
                  </a:lnTo>
                  <a:lnTo>
                    <a:pt x="3670" y="6868"/>
                  </a:lnTo>
                  <a:lnTo>
                    <a:pt x="4646" y="8653"/>
                  </a:lnTo>
                  <a:lnTo>
                    <a:pt x="5589" y="10471"/>
                  </a:lnTo>
                  <a:lnTo>
                    <a:pt x="7306" y="13939"/>
                  </a:lnTo>
                  <a:lnTo>
                    <a:pt x="9023" y="17373"/>
                  </a:lnTo>
                  <a:lnTo>
                    <a:pt x="9293" y="18046"/>
                  </a:lnTo>
                  <a:lnTo>
                    <a:pt x="9596" y="18719"/>
                  </a:lnTo>
                  <a:lnTo>
                    <a:pt x="10202" y="20066"/>
                  </a:lnTo>
                  <a:lnTo>
                    <a:pt x="10505" y="20706"/>
                  </a:lnTo>
                  <a:lnTo>
                    <a:pt x="10875" y="21346"/>
                  </a:lnTo>
                  <a:lnTo>
                    <a:pt x="11279" y="21952"/>
                  </a:lnTo>
                  <a:lnTo>
                    <a:pt x="11515" y="22221"/>
                  </a:lnTo>
                  <a:lnTo>
                    <a:pt x="11750" y="22490"/>
                  </a:lnTo>
                  <a:lnTo>
                    <a:pt x="11818" y="22524"/>
                  </a:lnTo>
                  <a:lnTo>
                    <a:pt x="11851" y="22524"/>
                  </a:lnTo>
                  <a:lnTo>
                    <a:pt x="11952" y="22490"/>
                  </a:lnTo>
                  <a:lnTo>
                    <a:pt x="11986" y="22389"/>
                  </a:lnTo>
                  <a:lnTo>
                    <a:pt x="11986" y="22356"/>
                  </a:lnTo>
                  <a:lnTo>
                    <a:pt x="11952" y="22288"/>
                  </a:lnTo>
                  <a:lnTo>
                    <a:pt x="11919" y="22288"/>
                  </a:lnTo>
                  <a:lnTo>
                    <a:pt x="12457" y="22154"/>
                  </a:lnTo>
                  <a:lnTo>
                    <a:pt x="12962" y="21985"/>
                  </a:lnTo>
                  <a:lnTo>
                    <a:pt x="13467" y="21750"/>
                  </a:lnTo>
                  <a:lnTo>
                    <a:pt x="13939" y="21480"/>
                  </a:lnTo>
                  <a:lnTo>
                    <a:pt x="14444" y="21177"/>
                  </a:lnTo>
                  <a:lnTo>
                    <a:pt x="14881" y="20841"/>
                  </a:lnTo>
                  <a:lnTo>
                    <a:pt x="15790" y="20235"/>
                  </a:lnTo>
                  <a:lnTo>
                    <a:pt x="16430" y="19830"/>
                  </a:lnTo>
                  <a:lnTo>
                    <a:pt x="17070" y="19426"/>
                  </a:lnTo>
                  <a:lnTo>
                    <a:pt x="18417" y="18686"/>
                  </a:lnTo>
                  <a:lnTo>
                    <a:pt x="21144" y="17272"/>
                  </a:lnTo>
                  <a:lnTo>
                    <a:pt x="22524" y="16598"/>
                  </a:lnTo>
                  <a:lnTo>
                    <a:pt x="23904" y="15925"/>
                  </a:lnTo>
                  <a:lnTo>
                    <a:pt x="25285" y="15285"/>
                  </a:lnTo>
                  <a:lnTo>
                    <a:pt x="26665" y="14612"/>
                  </a:lnTo>
                  <a:lnTo>
                    <a:pt x="27372" y="14242"/>
                  </a:lnTo>
                  <a:lnTo>
                    <a:pt x="28079" y="13838"/>
                  </a:lnTo>
                  <a:lnTo>
                    <a:pt x="29460" y="12996"/>
                  </a:lnTo>
                  <a:lnTo>
                    <a:pt x="30133" y="12592"/>
                  </a:lnTo>
                  <a:lnTo>
                    <a:pt x="30840" y="12222"/>
                  </a:lnTo>
                  <a:lnTo>
                    <a:pt x="31547" y="11851"/>
                  </a:lnTo>
                  <a:lnTo>
                    <a:pt x="32288" y="11548"/>
                  </a:lnTo>
                  <a:lnTo>
                    <a:pt x="32355" y="11548"/>
                  </a:lnTo>
                  <a:lnTo>
                    <a:pt x="32422" y="11481"/>
                  </a:lnTo>
                  <a:lnTo>
                    <a:pt x="32422" y="11447"/>
                  </a:lnTo>
                  <a:lnTo>
                    <a:pt x="32389" y="11380"/>
                  </a:lnTo>
                  <a:lnTo>
                    <a:pt x="32254" y="11211"/>
                  </a:lnTo>
                  <a:lnTo>
                    <a:pt x="32119" y="11077"/>
                  </a:lnTo>
                  <a:lnTo>
                    <a:pt x="31884" y="10706"/>
                  </a:lnTo>
                  <a:lnTo>
                    <a:pt x="31480" y="9966"/>
                  </a:lnTo>
                  <a:lnTo>
                    <a:pt x="31210" y="9562"/>
                  </a:lnTo>
                  <a:lnTo>
                    <a:pt x="30907" y="9158"/>
                  </a:lnTo>
                  <a:lnTo>
                    <a:pt x="30301" y="8350"/>
                  </a:lnTo>
                  <a:lnTo>
                    <a:pt x="29998" y="7878"/>
                  </a:lnTo>
                  <a:lnTo>
                    <a:pt x="29729" y="7407"/>
                  </a:lnTo>
                  <a:lnTo>
                    <a:pt x="29460" y="6936"/>
                  </a:lnTo>
                  <a:lnTo>
                    <a:pt x="29224" y="6464"/>
                  </a:lnTo>
                  <a:lnTo>
                    <a:pt x="28753" y="5454"/>
                  </a:lnTo>
                  <a:lnTo>
                    <a:pt x="28349" y="4478"/>
                  </a:lnTo>
                  <a:lnTo>
                    <a:pt x="27877" y="3434"/>
                  </a:lnTo>
                  <a:lnTo>
                    <a:pt x="27339" y="2458"/>
                  </a:lnTo>
                  <a:lnTo>
                    <a:pt x="26261" y="471"/>
                  </a:lnTo>
                  <a:lnTo>
                    <a:pt x="26026" y="0"/>
                  </a:lnTo>
                  <a:lnTo>
                    <a:pt x="25790" y="0"/>
                  </a:lnTo>
                  <a:lnTo>
                    <a:pt x="26026" y="539"/>
                  </a:lnTo>
                  <a:lnTo>
                    <a:pt x="26295" y="1044"/>
                  </a:lnTo>
                  <a:lnTo>
                    <a:pt x="27406" y="3097"/>
                  </a:lnTo>
                  <a:lnTo>
                    <a:pt x="27911" y="4175"/>
                  </a:lnTo>
                  <a:lnTo>
                    <a:pt x="28382" y="5219"/>
                  </a:lnTo>
                  <a:lnTo>
                    <a:pt x="28820" y="6195"/>
                  </a:lnTo>
                  <a:lnTo>
                    <a:pt x="29258" y="7104"/>
                  </a:lnTo>
                  <a:lnTo>
                    <a:pt x="29796" y="7979"/>
                  </a:lnTo>
                  <a:lnTo>
                    <a:pt x="30369" y="8821"/>
                  </a:lnTo>
                  <a:lnTo>
                    <a:pt x="30941" y="9595"/>
                  </a:lnTo>
                  <a:lnTo>
                    <a:pt x="31177" y="9999"/>
                  </a:lnTo>
                  <a:lnTo>
                    <a:pt x="31412" y="10403"/>
                  </a:lnTo>
                  <a:lnTo>
                    <a:pt x="31715" y="10942"/>
                  </a:lnTo>
                  <a:lnTo>
                    <a:pt x="31884" y="11178"/>
                  </a:lnTo>
                  <a:lnTo>
                    <a:pt x="32086" y="11413"/>
                  </a:lnTo>
                  <a:lnTo>
                    <a:pt x="31446" y="11683"/>
                  </a:lnTo>
                  <a:lnTo>
                    <a:pt x="30840" y="11986"/>
                  </a:lnTo>
                  <a:lnTo>
                    <a:pt x="30200" y="12289"/>
                  </a:lnTo>
                  <a:lnTo>
                    <a:pt x="29594" y="12659"/>
                  </a:lnTo>
                  <a:lnTo>
                    <a:pt x="28416" y="13366"/>
                  </a:lnTo>
                  <a:lnTo>
                    <a:pt x="27204" y="14073"/>
                  </a:lnTo>
                  <a:lnTo>
                    <a:pt x="26531" y="14444"/>
                  </a:lnTo>
                  <a:lnTo>
                    <a:pt x="25857" y="14780"/>
                  </a:lnTo>
                  <a:lnTo>
                    <a:pt x="24477" y="15420"/>
                  </a:lnTo>
                  <a:lnTo>
                    <a:pt x="23096" y="16060"/>
                  </a:lnTo>
                  <a:lnTo>
                    <a:pt x="22389" y="16396"/>
                  </a:lnTo>
                  <a:lnTo>
                    <a:pt x="21716" y="16733"/>
                  </a:lnTo>
                  <a:lnTo>
                    <a:pt x="20302" y="17474"/>
                  </a:lnTo>
                  <a:lnTo>
                    <a:pt x="18888" y="18214"/>
                  </a:lnTo>
                  <a:lnTo>
                    <a:pt x="17508" y="18955"/>
                  </a:lnTo>
                  <a:lnTo>
                    <a:pt x="16834" y="19359"/>
                  </a:lnTo>
                  <a:lnTo>
                    <a:pt x="16127" y="19763"/>
                  </a:lnTo>
                  <a:lnTo>
                    <a:pt x="15083" y="20437"/>
                  </a:lnTo>
                  <a:lnTo>
                    <a:pt x="14040" y="21110"/>
                  </a:lnTo>
                  <a:lnTo>
                    <a:pt x="13501" y="21447"/>
                  </a:lnTo>
                  <a:lnTo>
                    <a:pt x="12962" y="21716"/>
                  </a:lnTo>
                  <a:lnTo>
                    <a:pt x="12390" y="21952"/>
                  </a:lnTo>
                  <a:lnTo>
                    <a:pt x="11784" y="22120"/>
                  </a:lnTo>
                  <a:lnTo>
                    <a:pt x="11346" y="21548"/>
                  </a:lnTo>
                  <a:lnTo>
                    <a:pt x="10942" y="20942"/>
                  </a:lnTo>
                  <a:lnTo>
                    <a:pt x="10606" y="20302"/>
                  </a:lnTo>
                  <a:lnTo>
                    <a:pt x="10269" y="19628"/>
                  </a:lnTo>
                  <a:lnTo>
                    <a:pt x="9697" y="18248"/>
                  </a:lnTo>
                  <a:lnTo>
                    <a:pt x="9394" y="17608"/>
                  </a:lnTo>
                  <a:lnTo>
                    <a:pt x="9091" y="16935"/>
                  </a:lnTo>
                  <a:lnTo>
                    <a:pt x="5488" y="9663"/>
                  </a:lnTo>
                  <a:lnTo>
                    <a:pt x="5017" y="8754"/>
                  </a:lnTo>
                  <a:lnTo>
                    <a:pt x="4545" y="7845"/>
                  </a:lnTo>
                  <a:lnTo>
                    <a:pt x="3569" y="6060"/>
                  </a:lnTo>
                  <a:lnTo>
                    <a:pt x="2559" y="4310"/>
                  </a:lnTo>
                  <a:lnTo>
                    <a:pt x="1583" y="2525"/>
                  </a:lnTo>
                  <a:lnTo>
                    <a:pt x="303" y="135"/>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20" name="Google Shape;220;p3"/>
          <p:cNvGrpSpPr/>
          <p:nvPr/>
        </p:nvGrpSpPr>
        <p:grpSpPr>
          <a:xfrm>
            <a:off x="7378198" y="3737197"/>
            <a:ext cx="1034366" cy="1228533"/>
            <a:chOff x="5482823" y="3737197"/>
            <a:chExt cx="1034366" cy="1228533"/>
          </a:xfrm>
        </p:grpSpPr>
        <p:sp>
          <p:nvSpPr>
            <p:cNvPr id="221" name="Google Shape;221;p3"/>
            <p:cNvSpPr/>
            <p:nvPr/>
          </p:nvSpPr>
          <p:spPr>
            <a:xfrm>
              <a:off x="5996626" y="3790784"/>
              <a:ext cx="222651" cy="138939"/>
            </a:xfrm>
            <a:custGeom>
              <a:avLst/>
              <a:gdLst/>
              <a:ahLst/>
              <a:cxnLst/>
              <a:rect l="l" t="t" r="r" b="b"/>
              <a:pathLst>
                <a:path w="4479" h="2795" extrusionOk="0">
                  <a:moveTo>
                    <a:pt x="4175" y="303"/>
                  </a:moveTo>
                  <a:lnTo>
                    <a:pt x="4209" y="707"/>
                  </a:lnTo>
                  <a:lnTo>
                    <a:pt x="4209" y="876"/>
                  </a:lnTo>
                  <a:lnTo>
                    <a:pt x="4175" y="1078"/>
                  </a:lnTo>
                  <a:lnTo>
                    <a:pt x="4108" y="1212"/>
                  </a:lnTo>
                  <a:lnTo>
                    <a:pt x="4007" y="1347"/>
                  </a:lnTo>
                  <a:lnTo>
                    <a:pt x="3838" y="1482"/>
                  </a:lnTo>
                  <a:lnTo>
                    <a:pt x="3603" y="1549"/>
                  </a:lnTo>
                  <a:lnTo>
                    <a:pt x="3569" y="1549"/>
                  </a:lnTo>
                  <a:lnTo>
                    <a:pt x="3502" y="1347"/>
                  </a:lnTo>
                  <a:lnTo>
                    <a:pt x="3367" y="1111"/>
                  </a:lnTo>
                  <a:lnTo>
                    <a:pt x="3266" y="909"/>
                  </a:lnTo>
                  <a:lnTo>
                    <a:pt x="3199" y="674"/>
                  </a:lnTo>
                  <a:lnTo>
                    <a:pt x="3704" y="505"/>
                  </a:lnTo>
                  <a:lnTo>
                    <a:pt x="4175" y="303"/>
                  </a:lnTo>
                  <a:close/>
                  <a:moveTo>
                    <a:pt x="3064" y="707"/>
                  </a:moveTo>
                  <a:lnTo>
                    <a:pt x="3064" y="909"/>
                  </a:lnTo>
                  <a:lnTo>
                    <a:pt x="3131" y="1111"/>
                  </a:lnTo>
                  <a:lnTo>
                    <a:pt x="3232" y="1381"/>
                  </a:lnTo>
                  <a:lnTo>
                    <a:pt x="3367" y="1616"/>
                  </a:lnTo>
                  <a:lnTo>
                    <a:pt x="2660" y="1818"/>
                  </a:lnTo>
                  <a:lnTo>
                    <a:pt x="2559" y="1549"/>
                  </a:lnTo>
                  <a:lnTo>
                    <a:pt x="2391" y="1246"/>
                  </a:lnTo>
                  <a:lnTo>
                    <a:pt x="2290" y="1111"/>
                  </a:lnTo>
                  <a:lnTo>
                    <a:pt x="2155" y="977"/>
                  </a:lnTo>
                  <a:lnTo>
                    <a:pt x="2189" y="977"/>
                  </a:lnTo>
                  <a:lnTo>
                    <a:pt x="3064" y="707"/>
                  </a:lnTo>
                  <a:close/>
                  <a:moveTo>
                    <a:pt x="1987" y="1044"/>
                  </a:moveTo>
                  <a:lnTo>
                    <a:pt x="2155" y="1347"/>
                  </a:lnTo>
                  <a:lnTo>
                    <a:pt x="2290" y="1616"/>
                  </a:lnTo>
                  <a:lnTo>
                    <a:pt x="2391" y="1886"/>
                  </a:lnTo>
                  <a:lnTo>
                    <a:pt x="2189" y="1953"/>
                  </a:lnTo>
                  <a:lnTo>
                    <a:pt x="1549" y="2155"/>
                  </a:lnTo>
                  <a:lnTo>
                    <a:pt x="1414" y="1919"/>
                  </a:lnTo>
                  <a:lnTo>
                    <a:pt x="1381" y="1785"/>
                  </a:lnTo>
                  <a:lnTo>
                    <a:pt x="1347" y="1616"/>
                  </a:lnTo>
                  <a:lnTo>
                    <a:pt x="1280" y="1482"/>
                  </a:lnTo>
                  <a:lnTo>
                    <a:pt x="1212" y="1347"/>
                  </a:lnTo>
                  <a:lnTo>
                    <a:pt x="1179" y="1347"/>
                  </a:lnTo>
                  <a:lnTo>
                    <a:pt x="1145" y="1414"/>
                  </a:lnTo>
                  <a:lnTo>
                    <a:pt x="1111" y="1482"/>
                  </a:lnTo>
                  <a:lnTo>
                    <a:pt x="1111" y="1684"/>
                  </a:lnTo>
                  <a:lnTo>
                    <a:pt x="1145" y="1852"/>
                  </a:lnTo>
                  <a:lnTo>
                    <a:pt x="1212" y="2020"/>
                  </a:lnTo>
                  <a:lnTo>
                    <a:pt x="1313" y="2222"/>
                  </a:lnTo>
                  <a:lnTo>
                    <a:pt x="775" y="2391"/>
                  </a:lnTo>
                  <a:lnTo>
                    <a:pt x="606" y="2458"/>
                  </a:lnTo>
                  <a:lnTo>
                    <a:pt x="472" y="2424"/>
                  </a:lnTo>
                  <a:lnTo>
                    <a:pt x="404" y="2323"/>
                  </a:lnTo>
                  <a:lnTo>
                    <a:pt x="337" y="2189"/>
                  </a:lnTo>
                  <a:lnTo>
                    <a:pt x="303" y="1886"/>
                  </a:lnTo>
                  <a:lnTo>
                    <a:pt x="236" y="1515"/>
                  </a:lnTo>
                  <a:lnTo>
                    <a:pt x="707" y="1448"/>
                  </a:lnTo>
                  <a:lnTo>
                    <a:pt x="1145" y="1347"/>
                  </a:lnTo>
                  <a:lnTo>
                    <a:pt x="1987" y="1044"/>
                  </a:lnTo>
                  <a:close/>
                  <a:moveTo>
                    <a:pt x="4276" y="0"/>
                  </a:moveTo>
                  <a:lnTo>
                    <a:pt x="4209" y="34"/>
                  </a:lnTo>
                  <a:lnTo>
                    <a:pt x="4175" y="67"/>
                  </a:lnTo>
                  <a:lnTo>
                    <a:pt x="3636" y="202"/>
                  </a:lnTo>
                  <a:lnTo>
                    <a:pt x="3131" y="404"/>
                  </a:lnTo>
                  <a:lnTo>
                    <a:pt x="2121" y="775"/>
                  </a:lnTo>
                  <a:lnTo>
                    <a:pt x="1044" y="1078"/>
                  </a:lnTo>
                  <a:lnTo>
                    <a:pt x="539" y="1246"/>
                  </a:lnTo>
                  <a:lnTo>
                    <a:pt x="34" y="1482"/>
                  </a:lnTo>
                  <a:lnTo>
                    <a:pt x="0" y="1515"/>
                  </a:lnTo>
                  <a:lnTo>
                    <a:pt x="34" y="1549"/>
                  </a:lnTo>
                  <a:lnTo>
                    <a:pt x="169" y="1515"/>
                  </a:lnTo>
                  <a:lnTo>
                    <a:pt x="135" y="1818"/>
                  </a:lnTo>
                  <a:lnTo>
                    <a:pt x="135" y="2121"/>
                  </a:lnTo>
                  <a:lnTo>
                    <a:pt x="236" y="2727"/>
                  </a:lnTo>
                  <a:lnTo>
                    <a:pt x="236" y="2761"/>
                  </a:lnTo>
                  <a:lnTo>
                    <a:pt x="270" y="2795"/>
                  </a:lnTo>
                  <a:lnTo>
                    <a:pt x="371" y="2795"/>
                  </a:lnTo>
                  <a:lnTo>
                    <a:pt x="1448" y="2424"/>
                  </a:lnTo>
                  <a:lnTo>
                    <a:pt x="1549" y="2492"/>
                  </a:lnTo>
                  <a:lnTo>
                    <a:pt x="1650" y="2525"/>
                  </a:lnTo>
                  <a:lnTo>
                    <a:pt x="1684" y="2492"/>
                  </a:lnTo>
                  <a:lnTo>
                    <a:pt x="1717" y="2458"/>
                  </a:lnTo>
                  <a:lnTo>
                    <a:pt x="1684" y="2357"/>
                  </a:lnTo>
                  <a:lnTo>
                    <a:pt x="2525" y="2088"/>
                  </a:lnTo>
                  <a:lnTo>
                    <a:pt x="2593" y="2121"/>
                  </a:lnTo>
                  <a:lnTo>
                    <a:pt x="2626" y="2121"/>
                  </a:lnTo>
                  <a:lnTo>
                    <a:pt x="2660" y="2054"/>
                  </a:lnTo>
                  <a:lnTo>
                    <a:pt x="3670" y="1785"/>
                  </a:lnTo>
                  <a:lnTo>
                    <a:pt x="4074" y="1717"/>
                  </a:lnTo>
                  <a:lnTo>
                    <a:pt x="4276" y="1650"/>
                  </a:lnTo>
                  <a:lnTo>
                    <a:pt x="4377" y="1583"/>
                  </a:lnTo>
                  <a:lnTo>
                    <a:pt x="4411" y="1515"/>
                  </a:lnTo>
                  <a:lnTo>
                    <a:pt x="4478" y="1145"/>
                  </a:lnTo>
                  <a:lnTo>
                    <a:pt x="4478" y="808"/>
                  </a:lnTo>
                  <a:lnTo>
                    <a:pt x="4444" y="438"/>
                  </a:lnTo>
                  <a:lnTo>
                    <a:pt x="4377" y="101"/>
                  </a:lnTo>
                  <a:lnTo>
                    <a:pt x="4343" y="34"/>
                  </a:lnTo>
                  <a:lnTo>
                    <a:pt x="42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2" name="Google Shape;222;p3"/>
            <p:cNvSpPr/>
            <p:nvPr/>
          </p:nvSpPr>
          <p:spPr>
            <a:xfrm>
              <a:off x="5482823" y="3737197"/>
              <a:ext cx="1034366" cy="1228533"/>
            </a:xfrm>
            <a:custGeom>
              <a:avLst/>
              <a:gdLst/>
              <a:ahLst/>
              <a:cxnLst/>
              <a:rect l="l" t="t" r="r" b="b"/>
              <a:pathLst>
                <a:path w="20808" h="24714" extrusionOk="0">
                  <a:moveTo>
                    <a:pt x="17710" y="8923"/>
                  </a:moveTo>
                  <a:lnTo>
                    <a:pt x="17979" y="10034"/>
                  </a:lnTo>
                  <a:lnTo>
                    <a:pt x="20470" y="20101"/>
                  </a:lnTo>
                  <a:lnTo>
                    <a:pt x="20369" y="20134"/>
                  </a:lnTo>
                  <a:lnTo>
                    <a:pt x="20369" y="20202"/>
                  </a:lnTo>
                  <a:lnTo>
                    <a:pt x="20369" y="20235"/>
                  </a:lnTo>
                  <a:lnTo>
                    <a:pt x="20437" y="20572"/>
                  </a:lnTo>
                  <a:lnTo>
                    <a:pt x="20470" y="20639"/>
                  </a:lnTo>
                  <a:lnTo>
                    <a:pt x="20437" y="20707"/>
                  </a:lnTo>
                  <a:lnTo>
                    <a:pt x="20403" y="20774"/>
                  </a:lnTo>
                  <a:lnTo>
                    <a:pt x="20336" y="20808"/>
                  </a:lnTo>
                  <a:lnTo>
                    <a:pt x="19326" y="21077"/>
                  </a:lnTo>
                  <a:lnTo>
                    <a:pt x="17272" y="21616"/>
                  </a:lnTo>
                  <a:lnTo>
                    <a:pt x="13232" y="22659"/>
                  </a:lnTo>
                  <a:lnTo>
                    <a:pt x="9495" y="23636"/>
                  </a:lnTo>
                  <a:lnTo>
                    <a:pt x="7542" y="24141"/>
                  </a:lnTo>
                  <a:lnTo>
                    <a:pt x="6835" y="24343"/>
                  </a:lnTo>
                  <a:lnTo>
                    <a:pt x="6431" y="24444"/>
                  </a:lnTo>
                  <a:lnTo>
                    <a:pt x="5993" y="24511"/>
                  </a:lnTo>
                  <a:lnTo>
                    <a:pt x="5589" y="24511"/>
                  </a:lnTo>
                  <a:lnTo>
                    <a:pt x="5387" y="24477"/>
                  </a:lnTo>
                  <a:lnTo>
                    <a:pt x="5219" y="24410"/>
                  </a:lnTo>
                  <a:lnTo>
                    <a:pt x="5084" y="24309"/>
                  </a:lnTo>
                  <a:lnTo>
                    <a:pt x="4983" y="24174"/>
                  </a:lnTo>
                  <a:lnTo>
                    <a:pt x="4882" y="24006"/>
                  </a:lnTo>
                  <a:lnTo>
                    <a:pt x="4848" y="23770"/>
                  </a:lnTo>
                  <a:lnTo>
                    <a:pt x="4815" y="23737"/>
                  </a:lnTo>
                  <a:lnTo>
                    <a:pt x="3468" y="18249"/>
                  </a:lnTo>
                  <a:lnTo>
                    <a:pt x="2189" y="12761"/>
                  </a:lnTo>
                  <a:lnTo>
                    <a:pt x="2626" y="12727"/>
                  </a:lnTo>
                  <a:lnTo>
                    <a:pt x="3064" y="12626"/>
                  </a:lnTo>
                  <a:lnTo>
                    <a:pt x="3939" y="12424"/>
                  </a:lnTo>
                  <a:lnTo>
                    <a:pt x="5690" y="11987"/>
                  </a:lnTo>
                  <a:lnTo>
                    <a:pt x="9697" y="11010"/>
                  </a:lnTo>
                  <a:lnTo>
                    <a:pt x="13737" y="10000"/>
                  </a:lnTo>
                  <a:lnTo>
                    <a:pt x="15723" y="9495"/>
                  </a:lnTo>
                  <a:lnTo>
                    <a:pt x="17710" y="8923"/>
                  </a:lnTo>
                  <a:close/>
                  <a:moveTo>
                    <a:pt x="15488" y="1"/>
                  </a:moveTo>
                  <a:lnTo>
                    <a:pt x="11616" y="876"/>
                  </a:lnTo>
                  <a:lnTo>
                    <a:pt x="7744" y="1819"/>
                  </a:lnTo>
                  <a:lnTo>
                    <a:pt x="3939" y="2829"/>
                  </a:lnTo>
                  <a:lnTo>
                    <a:pt x="101" y="3906"/>
                  </a:lnTo>
                  <a:lnTo>
                    <a:pt x="68" y="3940"/>
                  </a:lnTo>
                  <a:lnTo>
                    <a:pt x="34" y="3974"/>
                  </a:lnTo>
                  <a:lnTo>
                    <a:pt x="34" y="4075"/>
                  </a:lnTo>
                  <a:lnTo>
                    <a:pt x="0" y="4108"/>
                  </a:lnTo>
                  <a:lnTo>
                    <a:pt x="0" y="4176"/>
                  </a:lnTo>
                  <a:lnTo>
                    <a:pt x="1078" y="9091"/>
                  </a:lnTo>
                  <a:lnTo>
                    <a:pt x="2189" y="14007"/>
                  </a:lnTo>
                  <a:lnTo>
                    <a:pt x="3367" y="18922"/>
                  </a:lnTo>
                  <a:lnTo>
                    <a:pt x="4579" y="23804"/>
                  </a:lnTo>
                  <a:lnTo>
                    <a:pt x="4579" y="23838"/>
                  </a:lnTo>
                  <a:lnTo>
                    <a:pt x="4613" y="23871"/>
                  </a:lnTo>
                  <a:lnTo>
                    <a:pt x="4714" y="23905"/>
                  </a:lnTo>
                  <a:lnTo>
                    <a:pt x="4714" y="24040"/>
                  </a:lnTo>
                  <a:lnTo>
                    <a:pt x="4781" y="24208"/>
                  </a:lnTo>
                  <a:lnTo>
                    <a:pt x="4848" y="24309"/>
                  </a:lnTo>
                  <a:lnTo>
                    <a:pt x="4916" y="24410"/>
                  </a:lnTo>
                  <a:lnTo>
                    <a:pt x="5017" y="24511"/>
                  </a:lnTo>
                  <a:lnTo>
                    <a:pt x="5151" y="24578"/>
                  </a:lnTo>
                  <a:lnTo>
                    <a:pt x="5421" y="24646"/>
                  </a:lnTo>
                  <a:lnTo>
                    <a:pt x="5724" y="24713"/>
                  </a:lnTo>
                  <a:lnTo>
                    <a:pt x="6027" y="24679"/>
                  </a:lnTo>
                  <a:lnTo>
                    <a:pt x="6330" y="24646"/>
                  </a:lnTo>
                  <a:lnTo>
                    <a:pt x="6633" y="24612"/>
                  </a:lnTo>
                  <a:lnTo>
                    <a:pt x="11144" y="23434"/>
                  </a:lnTo>
                  <a:lnTo>
                    <a:pt x="20672" y="21010"/>
                  </a:lnTo>
                  <a:lnTo>
                    <a:pt x="20706" y="20976"/>
                  </a:lnTo>
                  <a:lnTo>
                    <a:pt x="20740" y="20942"/>
                  </a:lnTo>
                  <a:lnTo>
                    <a:pt x="20740" y="20841"/>
                  </a:lnTo>
                  <a:lnTo>
                    <a:pt x="20672" y="20437"/>
                  </a:lnTo>
                  <a:lnTo>
                    <a:pt x="20740" y="20437"/>
                  </a:lnTo>
                  <a:lnTo>
                    <a:pt x="20773" y="20404"/>
                  </a:lnTo>
                  <a:lnTo>
                    <a:pt x="20807" y="20336"/>
                  </a:lnTo>
                  <a:lnTo>
                    <a:pt x="20807" y="20269"/>
                  </a:lnTo>
                  <a:lnTo>
                    <a:pt x="18316" y="10202"/>
                  </a:lnTo>
                  <a:lnTo>
                    <a:pt x="17104" y="5287"/>
                  </a:lnTo>
                  <a:lnTo>
                    <a:pt x="16498" y="2728"/>
                  </a:lnTo>
                  <a:lnTo>
                    <a:pt x="16195" y="1482"/>
                  </a:lnTo>
                  <a:lnTo>
                    <a:pt x="15791" y="236"/>
                  </a:lnTo>
                  <a:lnTo>
                    <a:pt x="15757" y="169"/>
                  </a:lnTo>
                  <a:lnTo>
                    <a:pt x="15690" y="169"/>
                  </a:lnTo>
                  <a:lnTo>
                    <a:pt x="15656" y="203"/>
                  </a:lnTo>
                  <a:lnTo>
                    <a:pt x="15656" y="270"/>
                  </a:lnTo>
                  <a:lnTo>
                    <a:pt x="15892" y="1482"/>
                  </a:lnTo>
                  <a:lnTo>
                    <a:pt x="16161" y="2694"/>
                  </a:lnTo>
                  <a:lnTo>
                    <a:pt x="16801" y="5118"/>
                  </a:lnTo>
                  <a:lnTo>
                    <a:pt x="17642" y="8620"/>
                  </a:lnTo>
                  <a:lnTo>
                    <a:pt x="13770" y="9697"/>
                  </a:lnTo>
                  <a:lnTo>
                    <a:pt x="11851" y="10202"/>
                  </a:lnTo>
                  <a:lnTo>
                    <a:pt x="9899" y="10707"/>
                  </a:lnTo>
                  <a:lnTo>
                    <a:pt x="6128" y="11616"/>
                  </a:lnTo>
                  <a:lnTo>
                    <a:pt x="5118" y="11852"/>
                  </a:lnTo>
                  <a:lnTo>
                    <a:pt x="4108" y="12054"/>
                  </a:lnTo>
                  <a:lnTo>
                    <a:pt x="3098" y="12290"/>
                  </a:lnTo>
                  <a:lnTo>
                    <a:pt x="2626" y="12424"/>
                  </a:lnTo>
                  <a:lnTo>
                    <a:pt x="2155" y="12593"/>
                  </a:lnTo>
                  <a:lnTo>
                    <a:pt x="1179" y="8384"/>
                  </a:lnTo>
                  <a:lnTo>
                    <a:pt x="270" y="4142"/>
                  </a:lnTo>
                  <a:lnTo>
                    <a:pt x="4074" y="3065"/>
                  </a:lnTo>
                  <a:lnTo>
                    <a:pt x="7879" y="2055"/>
                  </a:lnTo>
                  <a:lnTo>
                    <a:pt x="11717" y="1112"/>
                  </a:lnTo>
                  <a:lnTo>
                    <a:pt x="15555" y="270"/>
                  </a:lnTo>
                  <a:lnTo>
                    <a:pt x="15622" y="236"/>
                  </a:lnTo>
                  <a:lnTo>
                    <a:pt x="15622" y="203"/>
                  </a:lnTo>
                  <a:lnTo>
                    <a:pt x="15656" y="102"/>
                  </a:lnTo>
                  <a:lnTo>
                    <a:pt x="15589" y="34"/>
                  </a:lnTo>
                  <a:lnTo>
                    <a:pt x="155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3" name="Google Shape;223;p3"/>
            <p:cNvSpPr/>
            <p:nvPr/>
          </p:nvSpPr>
          <p:spPr>
            <a:xfrm>
              <a:off x="6189103" y="4557312"/>
              <a:ext cx="148981" cy="220961"/>
            </a:xfrm>
            <a:custGeom>
              <a:avLst/>
              <a:gdLst/>
              <a:ahLst/>
              <a:cxnLst/>
              <a:rect l="l" t="t" r="r" b="b"/>
              <a:pathLst>
                <a:path w="2997" h="4445" extrusionOk="0">
                  <a:moveTo>
                    <a:pt x="1381" y="303"/>
                  </a:moveTo>
                  <a:lnTo>
                    <a:pt x="1818" y="337"/>
                  </a:lnTo>
                  <a:lnTo>
                    <a:pt x="1852" y="337"/>
                  </a:lnTo>
                  <a:lnTo>
                    <a:pt x="1919" y="606"/>
                  </a:lnTo>
                  <a:lnTo>
                    <a:pt x="2020" y="943"/>
                  </a:lnTo>
                  <a:lnTo>
                    <a:pt x="2222" y="1381"/>
                  </a:lnTo>
                  <a:lnTo>
                    <a:pt x="2357" y="1987"/>
                  </a:lnTo>
                  <a:lnTo>
                    <a:pt x="2492" y="2593"/>
                  </a:lnTo>
                  <a:lnTo>
                    <a:pt x="2727" y="3805"/>
                  </a:lnTo>
                  <a:lnTo>
                    <a:pt x="2525" y="3805"/>
                  </a:lnTo>
                  <a:lnTo>
                    <a:pt x="2357" y="3838"/>
                  </a:lnTo>
                  <a:lnTo>
                    <a:pt x="1987" y="3973"/>
                  </a:lnTo>
                  <a:lnTo>
                    <a:pt x="1751" y="4040"/>
                  </a:lnTo>
                  <a:lnTo>
                    <a:pt x="1515" y="4074"/>
                  </a:lnTo>
                  <a:lnTo>
                    <a:pt x="1280" y="4108"/>
                  </a:lnTo>
                  <a:lnTo>
                    <a:pt x="1044" y="4141"/>
                  </a:lnTo>
                  <a:lnTo>
                    <a:pt x="673" y="2391"/>
                  </a:lnTo>
                  <a:lnTo>
                    <a:pt x="471" y="1482"/>
                  </a:lnTo>
                  <a:lnTo>
                    <a:pt x="202" y="640"/>
                  </a:lnTo>
                  <a:lnTo>
                    <a:pt x="236" y="640"/>
                  </a:lnTo>
                  <a:lnTo>
                    <a:pt x="404" y="572"/>
                  </a:lnTo>
                  <a:lnTo>
                    <a:pt x="572" y="505"/>
                  </a:lnTo>
                  <a:lnTo>
                    <a:pt x="909" y="370"/>
                  </a:lnTo>
                  <a:lnTo>
                    <a:pt x="1145" y="337"/>
                  </a:lnTo>
                  <a:lnTo>
                    <a:pt x="1381" y="303"/>
                  </a:lnTo>
                  <a:close/>
                  <a:moveTo>
                    <a:pt x="1381" y="0"/>
                  </a:moveTo>
                  <a:lnTo>
                    <a:pt x="1145" y="34"/>
                  </a:lnTo>
                  <a:lnTo>
                    <a:pt x="909" y="67"/>
                  </a:lnTo>
                  <a:lnTo>
                    <a:pt x="673" y="135"/>
                  </a:lnTo>
                  <a:lnTo>
                    <a:pt x="471" y="202"/>
                  </a:lnTo>
                  <a:lnTo>
                    <a:pt x="269" y="337"/>
                  </a:lnTo>
                  <a:lnTo>
                    <a:pt x="135" y="505"/>
                  </a:lnTo>
                  <a:lnTo>
                    <a:pt x="135" y="539"/>
                  </a:lnTo>
                  <a:lnTo>
                    <a:pt x="34" y="539"/>
                  </a:lnTo>
                  <a:lnTo>
                    <a:pt x="0" y="572"/>
                  </a:lnTo>
                  <a:lnTo>
                    <a:pt x="0" y="606"/>
                  </a:lnTo>
                  <a:lnTo>
                    <a:pt x="135" y="1515"/>
                  </a:lnTo>
                  <a:lnTo>
                    <a:pt x="337" y="2424"/>
                  </a:lnTo>
                  <a:lnTo>
                    <a:pt x="775" y="4209"/>
                  </a:lnTo>
                  <a:lnTo>
                    <a:pt x="808" y="4276"/>
                  </a:lnTo>
                  <a:lnTo>
                    <a:pt x="808" y="4343"/>
                  </a:lnTo>
                  <a:lnTo>
                    <a:pt x="842" y="4377"/>
                  </a:lnTo>
                  <a:lnTo>
                    <a:pt x="876" y="4444"/>
                  </a:lnTo>
                  <a:lnTo>
                    <a:pt x="943" y="4444"/>
                  </a:lnTo>
                  <a:lnTo>
                    <a:pt x="1448" y="4343"/>
                  </a:lnTo>
                  <a:lnTo>
                    <a:pt x="1919" y="4276"/>
                  </a:lnTo>
                  <a:lnTo>
                    <a:pt x="2121" y="4242"/>
                  </a:lnTo>
                  <a:lnTo>
                    <a:pt x="2357" y="4175"/>
                  </a:lnTo>
                  <a:lnTo>
                    <a:pt x="2761" y="4040"/>
                  </a:lnTo>
                  <a:lnTo>
                    <a:pt x="2795" y="4108"/>
                  </a:lnTo>
                  <a:lnTo>
                    <a:pt x="2828" y="4141"/>
                  </a:lnTo>
                  <a:lnTo>
                    <a:pt x="2896" y="4141"/>
                  </a:lnTo>
                  <a:lnTo>
                    <a:pt x="2997" y="4074"/>
                  </a:lnTo>
                  <a:lnTo>
                    <a:pt x="2997" y="4040"/>
                  </a:lnTo>
                  <a:lnTo>
                    <a:pt x="2997" y="3973"/>
                  </a:lnTo>
                  <a:lnTo>
                    <a:pt x="2828" y="2997"/>
                  </a:lnTo>
                  <a:lnTo>
                    <a:pt x="2626" y="2054"/>
                  </a:lnTo>
                  <a:lnTo>
                    <a:pt x="2357" y="1111"/>
                  </a:lnTo>
                  <a:lnTo>
                    <a:pt x="1953" y="135"/>
                  </a:lnTo>
                  <a:lnTo>
                    <a:pt x="2020" y="135"/>
                  </a:lnTo>
                  <a:lnTo>
                    <a:pt x="2054" y="101"/>
                  </a:lnTo>
                  <a:lnTo>
                    <a:pt x="2054" y="67"/>
                  </a:lnTo>
                  <a:lnTo>
                    <a:pt x="2020" y="0"/>
                  </a:lnTo>
                  <a:lnTo>
                    <a:pt x="1919" y="0"/>
                  </a:lnTo>
                  <a:lnTo>
                    <a:pt x="1886" y="34"/>
                  </a:lnTo>
                  <a:lnTo>
                    <a:pt x="1818" y="34"/>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4" name="Google Shape;224;p3"/>
            <p:cNvSpPr/>
            <p:nvPr/>
          </p:nvSpPr>
          <p:spPr>
            <a:xfrm>
              <a:off x="5571506" y="3882797"/>
              <a:ext cx="659453" cy="175824"/>
            </a:xfrm>
            <a:custGeom>
              <a:avLst/>
              <a:gdLst/>
              <a:ahLst/>
              <a:cxnLst/>
              <a:rect l="l" t="t" r="r" b="b"/>
              <a:pathLst>
                <a:path w="13266" h="3537" extrusionOk="0">
                  <a:moveTo>
                    <a:pt x="13131" y="1"/>
                  </a:moveTo>
                  <a:lnTo>
                    <a:pt x="9933" y="910"/>
                  </a:lnTo>
                  <a:lnTo>
                    <a:pt x="6734" y="1752"/>
                  </a:lnTo>
                  <a:lnTo>
                    <a:pt x="3401" y="2560"/>
                  </a:lnTo>
                  <a:lnTo>
                    <a:pt x="2559" y="2762"/>
                  </a:lnTo>
                  <a:lnTo>
                    <a:pt x="1718" y="2930"/>
                  </a:lnTo>
                  <a:lnTo>
                    <a:pt x="876" y="3132"/>
                  </a:lnTo>
                  <a:lnTo>
                    <a:pt x="472" y="3233"/>
                  </a:lnTo>
                  <a:lnTo>
                    <a:pt x="68" y="3368"/>
                  </a:lnTo>
                  <a:lnTo>
                    <a:pt x="34" y="3401"/>
                  </a:lnTo>
                  <a:lnTo>
                    <a:pt x="1" y="3469"/>
                  </a:lnTo>
                  <a:lnTo>
                    <a:pt x="34" y="3502"/>
                  </a:lnTo>
                  <a:lnTo>
                    <a:pt x="102" y="3536"/>
                  </a:lnTo>
                  <a:lnTo>
                    <a:pt x="472" y="3502"/>
                  </a:lnTo>
                  <a:lnTo>
                    <a:pt x="876" y="3435"/>
                  </a:lnTo>
                  <a:lnTo>
                    <a:pt x="1650" y="3267"/>
                  </a:lnTo>
                  <a:lnTo>
                    <a:pt x="3233" y="2896"/>
                  </a:lnTo>
                  <a:lnTo>
                    <a:pt x="6566" y="2088"/>
                  </a:lnTo>
                  <a:lnTo>
                    <a:pt x="9899" y="1213"/>
                  </a:lnTo>
                  <a:lnTo>
                    <a:pt x="13199" y="270"/>
                  </a:lnTo>
                  <a:lnTo>
                    <a:pt x="13232" y="237"/>
                  </a:lnTo>
                  <a:lnTo>
                    <a:pt x="13266" y="203"/>
                  </a:lnTo>
                  <a:lnTo>
                    <a:pt x="13266" y="102"/>
                  </a:lnTo>
                  <a:lnTo>
                    <a:pt x="13232" y="35"/>
                  </a:lnTo>
                  <a:lnTo>
                    <a:pt x="1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5" name="Google Shape;225;p3"/>
            <p:cNvSpPr/>
            <p:nvPr/>
          </p:nvSpPr>
          <p:spPr>
            <a:xfrm>
              <a:off x="6379890" y="4691181"/>
              <a:ext cx="31814" cy="16802"/>
            </a:xfrm>
            <a:custGeom>
              <a:avLst/>
              <a:gdLst/>
              <a:ahLst/>
              <a:cxnLst/>
              <a:rect l="l" t="t" r="r" b="b"/>
              <a:pathLst>
                <a:path w="640" h="338" extrusionOk="0">
                  <a:moveTo>
                    <a:pt x="505" y="1"/>
                  </a:moveTo>
                  <a:lnTo>
                    <a:pt x="236" y="135"/>
                  </a:lnTo>
                  <a:lnTo>
                    <a:pt x="135" y="169"/>
                  </a:lnTo>
                  <a:lnTo>
                    <a:pt x="0" y="236"/>
                  </a:lnTo>
                  <a:lnTo>
                    <a:pt x="0" y="270"/>
                  </a:lnTo>
                  <a:lnTo>
                    <a:pt x="34" y="304"/>
                  </a:lnTo>
                  <a:lnTo>
                    <a:pt x="101" y="337"/>
                  </a:lnTo>
                  <a:lnTo>
                    <a:pt x="169" y="337"/>
                  </a:lnTo>
                  <a:lnTo>
                    <a:pt x="303" y="304"/>
                  </a:lnTo>
                  <a:lnTo>
                    <a:pt x="472" y="236"/>
                  </a:lnTo>
                  <a:lnTo>
                    <a:pt x="606" y="169"/>
                  </a:lnTo>
                  <a:lnTo>
                    <a:pt x="640" y="135"/>
                  </a:lnTo>
                  <a:lnTo>
                    <a:pt x="640" y="102"/>
                  </a:lnTo>
                  <a:lnTo>
                    <a:pt x="640" y="34"/>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6" name="Google Shape;226;p3"/>
            <p:cNvSpPr/>
            <p:nvPr/>
          </p:nvSpPr>
          <p:spPr>
            <a:xfrm>
              <a:off x="6378199" y="4674429"/>
              <a:ext cx="23463" cy="15112"/>
            </a:xfrm>
            <a:custGeom>
              <a:avLst/>
              <a:gdLst/>
              <a:ahLst/>
              <a:cxnLst/>
              <a:rect l="l" t="t" r="r" b="b"/>
              <a:pathLst>
                <a:path w="472" h="304" extrusionOk="0">
                  <a:moveTo>
                    <a:pt x="371" y="1"/>
                  </a:moveTo>
                  <a:lnTo>
                    <a:pt x="270" y="35"/>
                  </a:lnTo>
                  <a:lnTo>
                    <a:pt x="68" y="136"/>
                  </a:lnTo>
                  <a:lnTo>
                    <a:pt x="1" y="169"/>
                  </a:lnTo>
                  <a:lnTo>
                    <a:pt x="1" y="237"/>
                  </a:lnTo>
                  <a:lnTo>
                    <a:pt x="34" y="270"/>
                  </a:lnTo>
                  <a:lnTo>
                    <a:pt x="102" y="304"/>
                  </a:lnTo>
                  <a:lnTo>
                    <a:pt x="337" y="237"/>
                  </a:lnTo>
                  <a:lnTo>
                    <a:pt x="438" y="169"/>
                  </a:lnTo>
                  <a:lnTo>
                    <a:pt x="472"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7" name="Google Shape;227;p3"/>
            <p:cNvSpPr/>
            <p:nvPr/>
          </p:nvSpPr>
          <p:spPr>
            <a:xfrm>
              <a:off x="6327992" y="4632623"/>
              <a:ext cx="120547" cy="108815"/>
            </a:xfrm>
            <a:custGeom>
              <a:avLst/>
              <a:gdLst/>
              <a:ahLst/>
              <a:cxnLst/>
              <a:rect l="l" t="t" r="r" b="b"/>
              <a:pathLst>
                <a:path w="2425" h="2189" extrusionOk="0">
                  <a:moveTo>
                    <a:pt x="1785" y="236"/>
                  </a:moveTo>
                  <a:lnTo>
                    <a:pt x="1987" y="741"/>
                  </a:lnTo>
                  <a:lnTo>
                    <a:pt x="2122" y="1111"/>
                  </a:lnTo>
                  <a:lnTo>
                    <a:pt x="2189" y="1347"/>
                  </a:lnTo>
                  <a:lnTo>
                    <a:pt x="2189" y="1414"/>
                  </a:lnTo>
                  <a:lnTo>
                    <a:pt x="2189" y="1482"/>
                  </a:lnTo>
                  <a:lnTo>
                    <a:pt x="2054" y="1583"/>
                  </a:lnTo>
                  <a:lnTo>
                    <a:pt x="1886" y="1650"/>
                  </a:lnTo>
                  <a:lnTo>
                    <a:pt x="1516" y="1751"/>
                  </a:lnTo>
                  <a:lnTo>
                    <a:pt x="1112" y="1852"/>
                  </a:lnTo>
                  <a:lnTo>
                    <a:pt x="910" y="1919"/>
                  </a:lnTo>
                  <a:lnTo>
                    <a:pt x="674" y="1953"/>
                  </a:lnTo>
                  <a:lnTo>
                    <a:pt x="539" y="1381"/>
                  </a:lnTo>
                  <a:lnTo>
                    <a:pt x="506" y="1078"/>
                  </a:lnTo>
                  <a:lnTo>
                    <a:pt x="472" y="909"/>
                  </a:lnTo>
                  <a:lnTo>
                    <a:pt x="405" y="775"/>
                  </a:lnTo>
                  <a:lnTo>
                    <a:pt x="1112" y="472"/>
                  </a:lnTo>
                  <a:lnTo>
                    <a:pt x="1785" y="236"/>
                  </a:lnTo>
                  <a:close/>
                  <a:moveTo>
                    <a:pt x="1819" y="0"/>
                  </a:moveTo>
                  <a:lnTo>
                    <a:pt x="1112" y="236"/>
                  </a:lnTo>
                  <a:lnTo>
                    <a:pt x="371" y="539"/>
                  </a:lnTo>
                  <a:lnTo>
                    <a:pt x="337" y="505"/>
                  </a:lnTo>
                  <a:lnTo>
                    <a:pt x="270" y="505"/>
                  </a:lnTo>
                  <a:lnTo>
                    <a:pt x="236" y="539"/>
                  </a:lnTo>
                  <a:lnTo>
                    <a:pt x="236" y="573"/>
                  </a:lnTo>
                  <a:lnTo>
                    <a:pt x="236" y="606"/>
                  </a:lnTo>
                  <a:lnTo>
                    <a:pt x="68" y="674"/>
                  </a:lnTo>
                  <a:lnTo>
                    <a:pt x="34" y="707"/>
                  </a:lnTo>
                  <a:lnTo>
                    <a:pt x="1" y="741"/>
                  </a:lnTo>
                  <a:lnTo>
                    <a:pt x="34" y="842"/>
                  </a:lnTo>
                  <a:lnTo>
                    <a:pt x="102" y="909"/>
                  </a:lnTo>
                  <a:lnTo>
                    <a:pt x="135" y="909"/>
                  </a:lnTo>
                  <a:lnTo>
                    <a:pt x="203" y="876"/>
                  </a:lnTo>
                  <a:lnTo>
                    <a:pt x="236" y="876"/>
                  </a:lnTo>
                  <a:lnTo>
                    <a:pt x="270" y="1179"/>
                  </a:lnTo>
                  <a:lnTo>
                    <a:pt x="304" y="1482"/>
                  </a:lnTo>
                  <a:lnTo>
                    <a:pt x="472" y="2088"/>
                  </a:lnTo>
                  <a:lnTo>
                    <a:pt x="539" y="2155"/>
                  </a:lnTo>
                  <a:lnTo>
                    <a:pt x="607" y="2189"/>
                  </a:lnTo>
                  <a:lnTo>
                    <a:pt x="842" y="2189"/>
                  </a:lnTo>
                  <a:lnTo>
                    <a:pt x="1112" y="2121"/>
                  </a:lnTo>
                  <a:lnTo>
                    <a:pt x="1583" y="1987"/>
                  </a:lnTo>
                  <a:lnTo>
                    <a:pt x="1987" y="1852"/>
                  </a:lnTo>
                  <a:lnTo>
                    <a:pt x="2155" y="1785"/>
                  </a:lnTo>
                  <a:lnTo>
                    <a:pt x="2357" y="1650"/>
                  </a:lnTo>
                  <a:lnTo>
                    <a:pt x="2391" y="1583"/>
                  </a:lnTo>
                  <a:lnTo>
                    <a:pt x="2425" y="1515"/>
                  </a:lnTo>
                  <a:lnTo>
                    <a:pt x="2425" y="1313"/>
                  </a:lnTo>
                  <a:lnTo>
                    <a:pt x="2324" y="1010"/>
                  </a:lnTo>
                  <a:lnTo>
                    <a:pt x="2223" y="707"/>
                  </a:lnTo>
                  <a:lnTo>
                    <a:pt x="1987" y="68"/>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8" name="Google Shape;228;p3"/>
            <p:cNvSpPr/>
            <p:nvPr/>
          </p:nvSpPr>
          <p:spPr>
            <a:xfrm>
              <a:off x="6229268" y="3896219"/>
              <a:ext cx="71980" cy="234333"/>
            </a:xfrm>
            <a:custGeom>
              <a:avLst/>
              <a:gdLst/>
              <a:ahLst/>
              <a:cxnLst/>
              <a:rect l="l" t="t" r="r" b="b"/>
              <a:pathLst>
                <a:path w="1448" h="4714" extrusionOk="0">
                  <a:moveTo>
                    <a:pt x="34" y="0"/>
                  </a:moveTo>
                  <a:lnTo>
                    <a:pt x="0" y="236"/>
                  </a:lnTo>
                  <a:lnTo>
                    <a:pt x="0" y="505"/>
                  </a:lnTo>
                  <a:lnTo>
                    <a:pt x="68" y="775"/>
                  </a:lnTo>
                  <a:lnTo>
                    <a:pt x="135" y="1044"/>
                  </a:lnTo>
                  <a:lnTo>
                    <a:pt x="438" y="2088"/>
                  </a:lnTo>
                  <a:lnTo>
                    <a:pt x="1145" y="4613"/>
                  </a:lnTo>
                  <a:lnTo>
                    <a:pt x="1179" y="4680"/>
                  </a:lnTo>
                  <a:lnTo>
                    <a:pt x="1212" y="4714"/>
                  </a:lnTo>
                  <a:lnTo>
                    <a:pt x="1313" y="4714"/>
                  </a:lnTo>
                  <a:lnTo>
                    <a:pt x="1381" y="4680"/>
                  </a:lnTo>
                  <a:lnTo>
                    <a:pt x="1414" y="4646"/>
                  </a:lnTo>
                  <a:lnTo>
                    <a:pt x="1448" y="4613"/>
                  </a:lnTo>
                  <a:lnTo>
                    <a:pt x="1448" y="4545"/>
                  </a:lnTo>
                  <a:lnTo>
                    <a:pt x="741" y="1987"/>
                  </a:lnTo>
                  <a:lnTo>
                    <a:pt x="606" y="1482"/>
                  </a:lnTo>
                  <a:lnTo>
                    <a:pt x="472" y="943"/>
                  </a:lnTo>
                  <a:lnTo>
                    <a:pt x="404" y="674"/>
                  </a:lnTo>
                  <a:lnTo>
                    <a:pt x="303" y="438"/>
                  </a:lnTo>
                  <a:lnTo>
                    <a:pt x="202" y="202"/>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9" name="Google Shape;229;p3"/>
            <p:cNvSpPr/>
            <p:nvPr/>
          </p:nvSpPr>
          <p:spPr>
            <a:xfrm>
              <a:off x="5559774" y="3927984"/>
              <a:ext cx="333107" cy="88782"/>
            </a:xfrm>
            <a:custGeom>
              <a:avLst/>
              <a:gdLst/>
              <a:ahLst/>
              <a:cxnLst/>
              <a:rect l="l" t="t" r="r" b="b"/>
              <a:pathLst>
                <a:path w="6701" h="1786" extrusionOk="0">
                  <a:moveTo>
                    <a:pt x="6600" y="1"/>
                  </a:moveTo>
                  <a:lnTo>
                    <a:pt x="5624" y="102"/>
                  </a:lnTo>
                  <a:lnTo>
                    <a:pt x="4647" y="270"/>
                  </a:lnTo>
                  <a:lnTo>
                    <a:pt x="2728" y="674"/>
                  </a:lnTo>
                  <a:lnTo>
                    <a:pt x="1718" y="910"/>
                  </a:lnTo>
                  <a:lnTo>
                    <a:pt x="708" y="1179"/>
                  </a:lnTo>
                  <a:lnTo>
                    <a:pt x="472" y="1247"/>
                  </a:lnTo>
                  <a:lnTo>
                    <a:pt x="270" y="1348"/>
                  </a:lnTo>
                  <a:lnTo>
                    <a:pt x="102" y="1482"/>
                  </a:lnTo>
                  <a:lnTo>
                    <a:pt x="1" y="1684"/>
                  </a:lnTo>
                  <a:lnTo>
                    <a:pt x="1" y="1752"/>
                  </a:lnTo>
                  <a:lnTo>
                    <a:pt x="35" y="1785"/>
                  </a:lnTo>
                  <a:lnTo>
                    <a:pt x="136" y="1785"/>
                  </a:lnTo>
                  <a:lnTo>
                    <a:pt x="270" y="1651"/>
                  </a:lnTo>
                  <a:lnTo>
                    <a:pt x="405" y="1550"/>
                  </a:lnTo>
                  <a:lnTo>
                    <a:pt x="607" y="1482"/>
                  </a:lnTo>
                  <a:lnTo>
                    <a:pt x="775" y="1415"/>
                  </a:lnTo>
                  <a:lnTo>
                    <a:pt x="1179" y="1314"/>
                  </a:lnTo>
                  <a:lnTo>
                    <a:pt x="1516" y="1247"/>
                  </a:lnTo>
                  <a:lnTo>
                    <a:pt x="3300" y="876"/>
                  </a:lnTo>
                  <a:lnTo>
                    <a:pt x="4142" y="708"/>
                  </a:lnTo>
                  <a:lnTo>
                    <a:pt x="4950" y="573"/>
                  </a:lnTo>
                  <a:lnTo>
                    <a:pt x="5792" y="405"/>
                  </a:lnTo>
                  <a:lnTo>
                    <a:pt x="6634" y="237"/>
                  </a:lnTo>
                  <a:lnTo>
                    <a:pt x="6667" y="237"/>
                  </a:lnTo>
                  <a:lnTo>
                    <a:pt x="6701" y="203"/>
                  </a:lnTo>
                  <a:lnTo>
                    <a:pt x="6701" y="102"/>
                  </a:lnTo>
                  <a:lnTo>
                    <a:pt x="6667" y="35"/>
                  </a:lnTo>
                  <a:lnTo>
                    <a:pt x="66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0" name="Google Shape;230;p3"/>
            <p:cNvSpPr/>
            <p:nvPr/>
          </p:nvSpPr>
          <p:spPr>
            <a:xfrm>
              <a:off x="5650197" y="3956468"/>
              <a:ext cx="562369" cy="262817"/>
            </a:xfrm>
            <a:custGeom>
              <a:avLst/>
              <a:gdLst/>
              <a:ahLst/>
              <a:cxnLst/>
              <a:rect l="l" t="t" r="r" b="b"/>
              <a:pathLst>
                <a:path w="11313" h="5287" extrusionOk="0">
                  <a:moveTo>
                    <a:pt x="10336" y="270"/>
                  </a:moveTo>
                  <a:lnTo>
                    <a:pt x="10370" y="539"/>
                  </a:lnTo>
                  <a:lnTo>
                    <a:pt x="10403" y="808"/>
                  </a:lnTo>
                  <a:lnTo>
                    <a:pt x="10572" y="1347"/>
                  </a:lnTo>
                  <a:lnTo>
                    <a:pt x="10774" y="1852"/>
                  </a:lnTo>
                  <a:lnTo>
                    <a:pt x="10976" y="2357"/>
                  </a:lnTo>
                  <a:lnTo>
                    <a:pt x="10370" y="2626"/>
                  </a:lnTo>
                  <a:lnTo>
                    <a:pt x="9696" y="2862"/>
                  </a:lnTo>
                  <a:lnTo>
                    <a:pt x="9057" y="3098"/>
                  </a:lnTo>
                  <a:lnTo>
                    <a:pt x="8383" y="3300"/>
                  </a:lnTo>
                  <a:lnTo>
                    <a:pt x="7037" y="3603"/>
                  </a:lnTo>
                  <a:lnTo>
                    <a:pt x="5690" y="3906"/>
                  </a:lnTo>
                  <a:lnTo>
                    <a:pt x="4444" y="4108"/>
                  </a:lnTo>
                  <a:lnTo>
                    <a:pt x="3198" y="4343"/>
                  </a:lnTo>
                  <a:lnTo>
                    <a:pt x="2559" y="4512"/>
                  </a:lnTo>
                  <a:lnTo>
                    <a:pt x="1953" y="4680"/>
                  </a:lnTo>
                  <a:lnTo>
                    <a:pt x="1347" y="4882"/>
                  </a:lnTo>
                  <a:lnTo>
                    <a:pt x="774" y="5118"/>
                  </a:lnTo>
                  <a:lnTo>
                    <a:pt x="572" y="4478"/>
                  </a:lnTo>
                  <a:lnTo>
                    <a:pt x="370" y="3838"/>
                  </a:lnTo>
                  <a:lnTo>
                    <a:pt x="269" y="3266"/>
                  </a:lnTo>
                  <a:lnTo>
                    <a:pt x="236" y="2997"/>
                  </a:lnTo>
                  <a:lnTo>
                    <a:pt x="168" y="2727"/>
                  </a:lnTo>
                  <a:lnTo>
                    <a:pt x="808" y="2626"/>
                  </a:lnTo>
                  <a:lnTo>
                    <a:pt x="1448" y="2492"/>
                  </a:lnTo>
                  <a:lnTo>
                    <a:pt x="2727" y="2189"/>
                  </a:lnTo>
                  <a:lnTo>
                    <a:pt x="4007" y="1818"/>
                  </a:lnTo>
                  <a:lnTo>
                    <a:pt x="5252" y="1515"/>
                  </a:lnTo>
                  <a:lnTo>
                    <a:pt x="10336" y="270"/>
                  </a:lnTo>
                  <a:close/>
                  <a:moveTo>
                    <a:pt x="10336" y="0"/>
                  </a:moveTo>
                  <a:lnTo>
                    <a:pt x="5185" y="1246"/>
                  </a:lnTo>
                  <a:lnTo>
                    <a:pt x="2626" y="1818"/>
                  </a:lnTo>
                  <a:lnTo>
                    <a:pt x="1347" y="2189"/>
                  </a:lnTo>
                  <a:lnTo>
                    <a:pt x="741" y="2357"/>
                  </a:lnTo>
                  <a:lnTo>
                    <a:pt x="101" y="2593"/>
                  </a:lnTo>
                  <a:lnTo>
                    <a:pt x="67" y="2492"/>
                  </a:lnTo>
                  <a:lnTo>
                    <a:pt x="67" y="2525"/>
                  </a:lnTo>
                  <a:lnTo>
                    <a:pt x="34" y="2626"/>
                  </a:lnTo>
                  <a:lnTo>
                    <a:pt x="34" y="2660"/>
                  </a:lnTo>
                  <a:lnTo>
                    <a:pt x="0" y="2929"/>
                  </a:lnTo>
                  <a:lnTo>
                    <a:pt x="34" y="3199"/>
                  </a:lnTo>
                  <a:lnTo>
                    <a:pt x="101" y="3704"/>
                  </a:lnTo>
                  <a:lnTo>
                    <a:pt x="202" y="4074"/>
                  </a:lnTo>
                  <a:lnTo>
                    <a:pt x="303" y="4444"/>
                  </a:lnTo>
                  <a:lnTo>
                    <a:pt x="539" y="5185"/>
                  </a:lnTo>
                  <a:lnTo>
                    <a:pt x="606" y="5253"/>
                  </a:lnTo>
                  <a:lnTo>
                    <a:pt x="640" y="5286"/>
                  </a:lnTo>
                  <a:lnTo>
                    <a:pt x="673" y="5286"/>
                  </a:lnTo>
                  <a:lnTo>
                    <a:pt x="741" y="5253"/>
                  </a:lnTo>
                  <a:lnTo>
                    <a:pt x="1347" y="5118"/>
                  </a:lnTo>
                  <a:lnTo>
                    <a:pt x="1953" y="4983"/>
                  </a:lnTo>
                  <a:lnTo>
                    <a:pt x="2592" y="4815"/>
                  </a:lnTo>
                  <a:lnTo>
                    <a:pt x="3198" y="4646"/>
                  </a:lnTo>
                  <a:lnTo>
                    <a:pt x="4579" y="4377"/>
                  </a:lnTo>
                  <a:lnTo>
                    <a:pt x="5993" y="4108"/>
                  </a:lnTo>
                  <a:lnTo>
                    <a:pt x="7340" y="3838"/>
                  </a:lnTo>
                  <a:lnTo>
                    <a:pt x="8653" y="3502"/>
                  </a:lnTo>
                  <a:lnTo>
                    <a:pt x="9292" y="3300"/>
                  </a:lnTo>
                  <a:lnTo>
                    <a:pt x="9932" y="3064"/>
                  </a:lnTo>
                  <a:lnTo>
                    <a:pt x="10572" y="2828"/>
                  </a:lnTo>
                  <a:lnTo>
                    <a:pt x="11211" y="2559"/>
                  </a:lnTo>
                  <a:lnTo>
                    <a:pt x="11245" y="2525"/>
                  </a:lnTo>
                  <a:lnTo>
                    <a:pt x="11279" y="2458"/>
                  </a:lnTo>
                  <a:lnTo>
                    <a:pt x="11312" y="2391"/>
                  </a:lnTo>
                  <a:lnTo>
                    <a:pt x="11279" y="2290"/>
                  </a:lnTo>
                  <a:lnTo>
                    <a:pt x="11043" y="1751"/>
                  </a:lnTo>
                  <a:lnTo>
                    <a:pt x="10875" y="1212"/>
                  </a:lnTo>
                  <a:lnTo>
                    <a:pt x="10504" y="101"/>
                  </a:lnTo>
                  <a:lnTo>
                    <a:pt x="10504" y="68"/>
                  </a:lnTo>
                  <a:lnTo>
                    <a:pt x="10504" y="34"/>
                  </a:lnTo>
                  <a:lnTo>
                    <a:pt x="10471" y="34"/>
                  </a:lnTo>
                  <a:lnTo>
                    <a:pt x="104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1" name="Google Shape;231;p3"/>
            <p:cNvSpPr/>
            <p:nvPr/>
          </p:nvSpPr>
          <p:spPr>
            <a:xfrm>
              <a:off x="5568175" y="4056882"/>
              <a:ext cx="61939" cy="241044"/>
            </a:xfrm>
            <a:custGeom>
              <a:avLst/>
              <a:gdLst/>
              <a:ahLst/>
              <a:cxnLst/>
              <a:rect l="l" t="t" r="r" b="b"/>
              <a:pathLst>
                <a:path w="1246" h="4849" extrusionOk="0">
                  <a:moveTo>
                    <a:pt x="34" y="0"/>
                  </a:moveTo>
                  <a:lnTo>
                    <a:pt x="0" y="236"/>
                  </a:lnTo>
                  <a:lnTo>
                    <a:pt x="0" y="505"/>
                  </a:lnTo>
                  <a:lnTo>
                    <a:pt x="34" y="741"/>
                  </a:lnTo>
                  <a:lnTo>
                    <a:pt x="101" y="1010"/>
                  </a:lnTo>
                  <a:lnTo>
                    <a:pt x="337" y="1987"/>
                  </a:lnTo>
                  <a:lnTo>
                    <a:pt x="674" y="3401"/>
                  </a:lnTo>
                  <a:lnTo>
                    <a:pt x="842" y="4074"/>
                  </a:lnTo>
                  <a:lnTo>
                    <a:pt x="1044" y="4781"/>
                  </a:lnTo>
                  <a:lnTo>
                    <a:pt x="1078" y="4849"/>
                  </a:lnTo>
                  <a:lnTo>
                    <a:pt x="1179" y="4849"/>
                  </a:lnTo>
                  <a:lnTo>
                    <a:pt x="1246" y="4815"/>
                  </a:lnTo>
                  <a:lnTo>
                    <a:pt x="1246" y="4714"/>
                  </a:lnTo>
                  <a:lnTo>
                    <a:pt x="1145" y="4074"/>
                  </a:lnTo>
                  <a:lnTo>
                    <a:pt x="977" y="3435"/>
                  </a:lnTo>
                  <a:lnTo>
                    <a:pt x="674" y="2155"/>
                  </a:lnTo>
                  <a:lnTo>
                    <a:pt x="573" y="1616"/>
                  </a:lnTo>
                  <a:lnTo>
                    <a:pt x="438" y="1044"/>
                  </a:lnTo>
                  <a:lnTo>
                    <a:pt x="371" y="741"/>
                  </a:lnTo>
                  <a:lnTo>
                    <a:pt x="303" y="472"/>
                  </a:lnTo>
                  <a:lnTo>
                    <a:pt x="169" y="236"/>
                  </a:lnTo>
                  <a:lnTo>
                    <a:pt x="3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2" name="Google Shape;232;p3"/>
            <p:cNvSpPr/>
            <p:nvPr/>
          </p:nvSpPr>
          <p:spPr>
            <a:xfrm>
              <a:off x="5625093" y="4127172"/>
              <a:ext cx="664474" cy="175775"/>
            </a:xfrm>
            <a:custGeom>
              <a:avLst/>
              <a:gdLst/>
              <a:ahLst/>
              <a:cxnLst/>
              <a:rect l="l" t="t" r="r" b="b"/>
              <a:pathLst>
                <a:path w="13367" h="3536" extrusionOk="0">
                  <a:moveTo>
                    <a:pt x="13198" y="0"/>
                  </a:moveTo>
                  <a:lnTo>
                    <a:pt x="11582" y="505"/>
                  </a:lnTo>
                  <a:lnTo>
                    <a:pt x="9932" y="977"/>
                  </a:lnTo>
                  <a:lnTo>
                    <a:pt x="6666" y="1886"/>
                  </a:lnTo>
                  <a:lnTo>
                    <a:pt x="5017" y="2290"/>
                  </a:lnTo>
                  <a:lnTo>
                    <a:pt x="3367" y="2694"/>
                  </a:lnTo>
                  <a:lnTo>
                    <a:pt x="2525" y="2862"/>
                  </a:lnTo>
                  <a:lnTo>
                    <a:pt x="1683" y="3031"/>
                  </a:lnTo>
                  <a:lnTo>
                    <a:pt x="842" y="3233"/>
                  </a:lnTo>
                  <a:lnTo>
                    <a:pt x="438" y="3334"/>
                  </a:lnTo>
                  <a:lnTo>
                    <a:pt x="34" y="3502"/>
                  </a:lnTo>
                  <a:lnTo>
                    <a:pt x="0" y="3536"/>
                  </a:lnTo>
                  <a:lnTo>
                    <a:pt x="438" y="3536"/>
                  </a:lnTo>
                  <a:lnTo>
                    <a:pt x="808" y="3468"/>
                  </a:lnTo>
                  <a:lnTo>
                    <a:pt x="1616" y="3334"/>
                  </a:lnTo>
                  <a:lnTo>
                    <a:pt x="3165" y="2963"/>
                  </a:lnTo>
                  <a:lnTo>
                    <a:pt x="6464" y="2189"/>
                  </a:lnTo>
                  <a:lnTo>
                    <a:pt x="8181" y="1751"/>
                  </a:lnTo>
                  <a:lnTo>
                    <a:pt x="9898" y="1280"/>
                  </a:lnTo>
                  <a:lnTo>
                    <a:pt x="11582" y="775"/>
                  </a:lnTo>
                  <a:lnTo>
                    <a:pt x="13299" y="270"/>
                  </a:lnTo>
                  <a:lnTo>
                    <a:pt x="13333" y="236"/>
                  </a:lnTo>
                  <a:lnTo>
                    <a:pt x="13366" y="202"/>
                  </a:lnTo>
                  <a:lnTo>
                    <a:pt x="13366" y="101"/>
                  </a:lnTo>
                  <a:lnTo>
                    <a:pt x="13333" y="34"/>
                  </a:lnTo>
                  <a:lnTo>
                    <a:pt x="132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3" name="Google Shape;233;p3"/>
            <p:cNvSpPr/>
            <p:nvPr/>
          </p:nvSpPr>
          <p:spPr>
            <a:xfrm>
              <a:off x="5804148" y="4471960"/>
              <a:ext cx="30174" cy="48567"/>
            </a:xfrm>
            <a:custGeom>
              <a:avLst/>
              <a:gdLst/>
              <a:ahLst/>
              <a:cxnLst/>
              <a:rect l="l" t="t" r="r" b="b"/>
              <a:pathLst>
                <a:path w="607" h="977" extrusionOk="0">
                  <a:moveTo>
                    <a:pt x="337" y="0"/>
                  </a:moveTo>
                  <a:lnTo>
                    <a:pt x="169" y="101"/>
                  </a:lnTo>
                  <a:lnTo>
                    <a:pt x="68" y="168"/>
                  </a:lnTo>
                  <a:lnTo>
                    <a:pt x="0" y="236"/>
                  </a:lnTo>
                  <a:lnTo>
                    <a:pt x="0" y="303"/>
                  </a:lnTo>
                  <a:lnTo>
                    <a:pt x="34" y="370"/>
                  </a:lnTo>
                  <a:lnTo>
                    <a:pt x="135" y="370"/>
                  </a:lnTo>
                  <a:lnTo>
                    <a:pt x="236" y="303"/>
                  </a:lnTo>
                  <a:lnTo>
                    <a:pt x="371" y="236"/>
                  </a:lnTo>
                  <a:lnTo>
                    <a:pt x="270" y="606"/>
                  </a:lnTo>
                  <a:lnTo>
                    <a:pt x="236" y="808"/>
                  </a:lnTo>
                  <a:lnTo>
                    <a:pt x="270" y="875"/>
                  </a:lnTo>
                  <a:lnTo>
                    <a:pt x="304" y="976"/>
                  </a:lnTo>
                  <a:lnTo>
                    <a:pt x="371" y="976"/>
                  </a:lnTo>
                  <a:lnTo>
                    <a:pt x="438" y="943"/>
                  </a:lnTo>
                  <a:lnTo>
                    <a:pt x="472" y="842"/>
                  </a:lnTo>
                  <a:lnTo>
                    <a:pt x="506" y="741"/>
                  </a:lnTo>
                  <a:lnTo>
                    <a:pt x="506" y="505"/>
                  </a:lnTo>
                  <a:lnTo>
                    <a:pt x="607" y="303"/>
                  </a:lnTo>
                  <a:lnTo>
                    <a:pt x="607" y="202"/>
                  </a:lnTo>
                  <a:lnTo>
                    <a:pt x="607" y="101"/>
                  </a:lnTo>
                  <a:lnTo>
                    <a:pt x="539" y="67"/>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4" name="Google Shape;234;p3"/>
            <p:cNvSpPr/>
            <p:nvPr/>
          </p:nvSpPr>
          <p:spPr>
            <a:xfrm>
              <a:off x="6302889" y="4356434"/>
              <a:ext cx="15112" cy="11781"/>
            </a:xfrm>
            <a:custGeom>
              <a:avLst/>
              <a:gdLst/>
              <a:ahLst/>
              <a:cxnLst/>
              <a:rect l="l" t="t" r="r" b="b"/>
              <a:pathLst>
                <a:path w="304" h="237" extrusionOk="0">
                  <a:moveTo>
                    <a:pt x="135" y="1"/>
                  </a:moveTo>
                  <a:lnTo>
                    <a:pt x="68" y="35"/>
                  </a:lnTo>
                  <a:lnTo>
                    <a:pt x="1" y="68"/>
                  </a:lnTo>
                  <a:lnTo>
                    <a:pt x="1" y="136"/>
                  </a:lnTo>
                  <a:lnTo>
                    <a:pt x="1" y="203"/>
                  </a:lnTo>
                  <a:lnTo>
                    <a:pt x="68" y="237"/>
                  </a:lnTo>
                  <a:lnTo>
                    <a:pt x="203" y="237"/>
                  </a:lnTo>
                  <a:lnTo>
                    <a:pt x="270" y="203"/>
                  </a:lnTo>
                  <a:lnTo>
                    <a:pt x="304" y="102"/>
                  </a:lnTo>
                  <a:lnTo>
                    <a:pt x="270"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5" name="Google Shape;235;p3"/>
            <p:cNvSpPr/>
            <p:nvPr/>
          </p:nvSpPr>
          <p:spPr>
            <a:xfrm>
              <a:off x="6329683" y="4455208"/>
              <a:ext cx="30174" cy="55278"/>
            </a:xfrm>
            <a:custGeom>
              <a:avLst/>
              <a:gdLst/>
              <a:ahLst/>
              <a:cxnLst/>
              <a:rect l="l" t="t" r="r" b="b"/>
              <a:pathLst>
                <a:path w="607" h="1112" extrusionOk="0">
                  <a:moveTo>
                    <a:pt x="573" y="0"/>
                  </a:moveTo>
                  <a:lnTo>
                    <a:pt x="404" y="202"/>
                  </a:lnTo>
                  <a:lnTo>
                    <a:pt x="270" y="438"/>
                  </a:lnTo>
                  <a:lnTo>
                    <a:pt x="101" y="303"/>
                  </a:lnTo>
                  <a:lnTo>
                    <a:pt x="34" y="303"/>
                  </a:lnTo>
                  <a:lnTo>
                    <a:pt x="0" y="337"/>
                  </a:lnTo>
                  <a:lnTo>
                    <a:pt x="34" y="371"/>
                  </a:lnTo>
                  <a:lnTo>
                    <a:pt x="202" y="573"/>
                  </a:lnTo>
                  <a:lnTo>
                    <a:pt x="34" y="977"/>
                  </a:lnTo>
                  <a:lnTo>
                    <a:pt x="34" y="1010"/>
                  </a:lnTo>
                  <a:lnTo>
                    <a:pt x="68" y="1078"/>
                  </a:lnTo>
                  <a:lnTo>
                    <a:pt x="135" y="1111"/>
                  </a:lnTo>
                  <a:lnTo>
                    <a:pt x="202" y="1111"/>
                  </a:lnTo>
                  <a:lnTo>
                    <a:pt x="236" y="1078"/>
                  </a:lnTo>
                  <a:lnTo>
                    <a:pt x="270" y="1044"/>
                  </a:lnTo>
                  <a:lnTo>
                    <a:pt x="371" y="707"/>
                  </a:lnTo>
                  <a:lnTo>
                    <a:pt x="404" y="741"/>
                  </a:lnTo>
                  <a:lnTo>
                    <a:pt x="472" y="741"/>
                  </a:lnTo>
                  <a:lnTo>
                    <a:pt x="505" y="707"/>
                  </a:lnTo>
                  <a:lnTo>
                    <a:pt x="539" y="674"/>
                  </a:lnTo>
                  <a:lnTo>
                    <a:pt x="505" y="606"/>
                  </a:lnTo>
                  <a:lnTo>
                    <a:pt x="438" y="573"/>
                  </a:lnTo>
                  <a:lnTo>
                    <a:pt x="472" y="505"/>
                  </a:lnTo>
                  <a:lnTo>
                    <a:pt x="539" y="270"/>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6" name="Google Shape;236;p3"/>
            <p:cNvSpPr/>
            <p:nvPr/>
          </p:nvSpPr>
          <p:spPr>
            <a:xfrm>
              <a:off x="6287827" y="4418373"/>
              <a:ext cx="117216" cy="113886"/>
            </a:xfrm>
            <a:custGeom>
              <a:avLst/>
              <a:gdLst/>
              <a:ahLst/>
              <a:cxnLst/>
              <a:rect l="l" t="t" r="r" b="b"/>
              <a:pathLst>
                <a:path w="2358" h="2291" extrusionOk="0">
                  <a:moveTo>
                    <a:pt x="1886" y="236"/>
                  </a:moveTo>
                  <a:lnTo>
                    <a:pt x="1953" y="708"/>
                  </a:lnTo>
                  <a:lnTo>
                    <a:pt x="2054" y="1145"/>
                  </a:lnTo>
                  <a:lnTo>
                    <a:pt x="2088" y="1482"/>
                  </a:lnTo>
                  <a:lnTo>
                    <a:pt x="2122" y="1549"/>
                  </a:lnTo>
                  <a:lnTo>
                    <a:pt x="2122" y="1617"/>
                  </a:lnTo>
                  <a:lnTo>
                    <a:pt x="2088" y="1684"/>
                  </a:lnTo>
                  <a:lnTo>
                    <a:pt x="1987" y="1684"/>
                  </a:lnTo>
                  <a:lnTo>
                    <a:pt x="1381" y="1886"/>
                  </a:lnTo>
                  <a:lnTo>
                    <a:pt x="910" y="1987"/>
                  </a:lnTo>
                  <a:lnTo>
                    <a:pt x="708" y="2021"/>
                  </a:lnTo>
                  <a:lnTo>
                    <a:pt x="573" y="1953"/>
                  </a:lnTo>
                  <a:lnTo>
                    <a:pt x="472" y="1852"/>
                  </a:lnTo>
                  <a:lnTo>
                    <a:pt x="405" y="1684"/>
                  </a:lnTo>
                  <a:lnTo>
                    <a:pt x="304" y="1213"/>
                  </a:lnTo>
                  <a:lnTo>
                    <a:pt x="169" y="775"/>
                  </a:lnTo>
                  <a:lnTo>
                    <a:pt x="371" y="741"/>
                  </a:lnTo>
                  <a:lnTo>
                    <a:pt x="573" y="708"/>
                  </a:lnTo>
                  <a:lnTo>
                    <a:pt x="977" y="573"/>
                  </a:lnTo>
                  <a:lnTo>
                    <a:pt x="1448" y="472"/>
                  </a:lnTo>
                  <a:lnTo>
                    <a:pt x="1684" y="371"/>
                  </a:lnTo>
                  <a:lnTo>
                    <a:pt x="1886" y="236"/>
                  </a:lnTo>
                  <a:close/>
                  <a:moveTo>
                    <a:pt x="1819" y="1"/>
                  </a:moveTo>
                  <a:lnTo>
                    <a:pt x="1819" y="34"/>
                  </a:lnTo>
                  <a:lnTo>
                    <a:pt x="1852" y="135"/>
                  </a:lnTo>
                  <a:lnTo>
                    <a:pt x="1617" y="135"/>
                  </a:lnTo>
                  <a:lnTo>
                    <a:pt x="1347" y="169"/>
                  </a:lnTo>
                  <a:lnTo>
                    <a:pt x="910" y="337"/>
                  </a:lnTo>
                  <a:lnTo>
                    <a:pt x="472" y="472"/>
                  </a:lnTo>
                  <a:lnTo>
                    <a:pt x="270" y="539"/>
                  </a:lnTo>
                  <a:lnTo>
                    <a:pt x="68" y="640"/>
                  </a:lnTo>
                  <a:lnTo>
                    <a:pt x="34" y="674"/>
                  </a:lnTo>
                  <a:lnTo>
                    <a:pt x="1" y="708"/>
                  </a:lnTo>
                  <a:lnTo>
                    <a:pt x="1" y="741"/>
                  </a:lnTo>
                  <a:lnTo>
                    <a:pt x="1" y="775"/>
                  </a:lnTo>
                  <a:lnTo>
                    <a:pt x="34" y="775"/>
                  </a:lnTo>
                  <a:lnTo>
                    <a:pt x="68" y="1112"/>
                  </a:lnTo>
                  <a:lnTo>
                    <a:pt x="102" y="1448"/>
                  </a:lnTo>
                  <a:lnTo>
                    <a:pt x="169" y="1819"/>
                  </a:lnTo>
                  <a:lnTo>
                    <a:pt x="270" y="2088"/>
                  </a:lnTo>
                  <a:lnTo>
                    <a:pt x="371" y="2223"/>
                  </a:lnTo>
                  <a:lnTo>
                    <a:pt x="472" y="2256"/>
                  </a:lnTo>
                  <a:lnTo>
                    <a:pt x="607" y="2290"/>
                  </a:lnTo>
                  <a:lnTo>
                    <a:pt x="741" y="2290"/>
                  </a:lnTo>
                  <a:lnTo>
                    <a:pt x="1044" y="2223"/>
                  </a:lnTo>
                  <a:lnTo>
                    <a:pt x="1280" y="2155"/>
                  </a:lnTo>
                  <a:lnTo>
                    <a:pt x="1549" y="2088"/>
                  </a:lnTo>
                  <a:lnTo>
                    <a:pt x="1886" y="2021"/>
                  </a:lnTo>
                  <a:lnTo>
                    <a:pt x="2054" y="1953"/>
                  </a:lnTo>
                  <a:lnTo>
                    <a:pt x="2189" y="1886"/>
                  </a:lnTo>
                  <a:lnTo>
                    <a:pt x="2290" y="1785"/>
                  </a:lnTo>
                  <a:lnTo>
                    <a:pt x="2357" y="1684"/>
                  </a:lnTo>
                  <a:lnTo>
                    <a:pt x="2357" y="1549"/>
                  </a:lnTo>
                  <a:lnTo>
                    <a:pt x="2324" y="1381"/>
                  </a:lnTo>
                  <a:lnTo>
                    <a:pt x="2189" y="1112"/>
                  </a:lnTo>
                  <a:lnTo>
                    <a:pt x="2021" y="573"/>
                  </a:lnTo>
                  <a:lnTo>
                    <a:pt x="1886"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7" name="Google Shape;237;p3"/>
            <p:cNvSpPr/>
            <p:nvPr/>
          </p:nvSpPr>
          <p:spPr>
            <a:xfrm>
              <a:off x="6130495" y="4349773"/>
              <a:ext cx="125567" cy="108815"/>
            </a:xfrm>
            <a:custGeom>
              <a:avLst/>
              <a:gdLst/>
              <a:ahLst/>
              <a:cxnLst/>
              <a:rect l="l" t="t" r="r" b="b"/>
              <a:pathLst>
                <a:path w="2526" h="2189" extrusionOk="0">
                  <a:moveTo>
                    <a:pt x="1886" y="202"/>
                  </a:moveTo>
                  <a:lnTo>
                    <a:pt x="2021" y="236"/>
                  </a:lnTo>
                  <a:lnTo>
                    <a:pt x="2088" y="270"/>
                  </a:lnTo>
                  <a:lnTo>
                    <a:pt x="2156" y="539"/>
                  </a:lnTo>
                  <a:lnTo>
                    <a:pt x="2223" y="808"/>
                  </a:lnTo>
                  <a:lnTo>
                    <a:pt x="2290" y="1381"/>
                  </a:lnTo>
                  <a:lnTo>
                    <a:pt x="2290" y="1482"/>
                  </a:lnTo>
                  <a:lnTo>
                    <a:pt x="2223" y="1549"/>
                  </a:lnTo>
                  <a:lnTo>
                    <a:pt x="2189" y="1583"/>
                  </a:lnTo>
                  <a:lnTo>
                    <a:pt x="2088" y="1616"/>
                  </a:lnTo>
                  <a:lnTo>
                    <a:pt x="1920" y="1650"/>
                  </a:lnTo>
                  <a:lnTo>
                    <a:pt x="1785" y="1684"/>
                  </a:lnTo>
                  <a:lnTo>
                    <a:pt x="1684" y="1717"/>
                  </a:lnTo>
                  <a:lnTo>
                    <a:pt x="1415" y="1717"/>
                  </a:lnTo>
                  <a:lnTo>
                    <a:pt x="1246" y="1751"/>
                  </a:lnTo>
                  <a:lnTo>
                    <a:pt x="977" y="1886"/>
                  </a:lnTo>
                  <a:lnTo>
                    <a:pt x="842" y="1919"/>
                  </a:lnTo>
                  <a:lnTo>
                    <a:pt x="741" y="1886"/>
                  </a:lnTo>
                  <a:lnTo>
                    <a:pt x="674" y="1785"/>
                  </a:lnTo>
                  <a:lnTo>
                    <a:pt x="640" y="1684"/>
                  </a:lnTo>
                  <a:lnTo>
                    <a:pt x="573" y="1448"/>
                  </a:lnTo>
                  <a:lnTo>
                    <a:pt x="506" y="1212"/>
                  </a:lnTo>
                  <a:lnTo>
                    <a:pt x="371" y="606"/>
                  </a:lnTo>
                  <a:lnTo>
                    <a:pt x="640" y="472"/>
                  </a:lnTo>
                  <a:lnTo>
                    <a:pt x="943" y="371"/>
                  </a:lnTo>
                  <a:lnTo>
                    <a:pt x="1179" y="303"/>
                  </a:lnTo>
                  <a:lnTo>
                    <a:pt x="1549" y="202"/>
                  </a:lnTo>
                  <a:close/>
                  <a:moveTo>
                    <a:pt x="1886" y="0"/>
                  </a:moveTo>
                  <a:lnTo>
                    <a:pt x="1684" y="34"/>
                  </a:lnTo>
                  <a:lnTo>
                    <a:pt x="1482" y="68"/>
                  </a:lnTo>
                  <a:lnTo>
                    <a:pt x="876" y="202"/>
                  </a:lnTo>
                  <a:lnTo>
                    <a:pt x="573" y="303"/>
                  </a:lnTo>
                  <a:lnTo>
                    <a:pt x="304" y="438"/>
                  </a:lnTo>
                  <a:lnTo>
                    <a:pt x="270" y="371"/>
                  </a:lnTo>
                  <a:lnTo>
                    <a:pt x="236" y="371"/>
                  </a:lnTo>
                  <a:lnTo>
                    <a:pt x="236" y="404"/>
                  </a:lnTo>
                  <a:lnTo>
                    <a:pt x="203" y="472"/>
                  </a:lnTo>
                  <a:lnTo>
                    <a:pt x="34" y="573"/>
                  </a:lnTo>
                  <a:lnTo>
                    <a:pt x="1" y="640"/>
                  </a:lnTo>
                  <a:lnTo>
                    <a:pt x="1" y="741"/>
                  </a:lnTo>
                  <a:lnTo>
                    <a:pt x="68" y="775"/>
                  </a:lnTo>
                  <a:lnTo>
                    <a:pt x="135" y="775"/>
                  </a:lnTo>
                  <a:lnTo>
                    <a:pt x="203" y="707"/>
                  </a:lnTo>
                  <a:lnTo>
                    <a:pt x="236" y="1078"/>
                  </a:lnTo>
                  <a:lnTo>
                    <a:pt x="304" y="1414"/>
                  </a:lnTo>
                  <a:lnTo>
                    <a:pt x="405" y="1751"/>
                  </a:lnTo>
                  <a:lnTo>
                    <a:pt x="539" y="2088"/>
                  </a:lnTo>
                  <a:lnTo>
                    <a:pt x="573" y="2155"/>
                  </a:lnTo>
                  <a:lnTo>
                    <a:pt x="640" y="2189"/>
                  </a:lnTo>
                  <a:lnTo>
                    <a:pt x="775" y="2155"/>
                  </a:lnTo>
                  <a:lnTo>
                    <a:pt x="943" y="2121"/>
                  </a:lnTo>
                  <a:lnTo>
                    <a:pt x="1213" y="2054"/>
                  </a:lnTo>
                  <a:lnTo>
                    <a:pt x="1482" y="1987"/>
                  </a:lnTo>
                  <a:lnTo>
                    <a:pt x="1617" y="1953"/>
                  </a:lnTo>
                  <a:lnTo>
                    <a:pt x="1751" y="1987"/>
                  </a:lnTo>
                  <a:lnTo>
                    <a:pt x="1819" y="1987"/>
                  </a:lnTo>
                  <a:lnTo>
                    <a:pt x="1886" y="1953"/>
                  </a:lnTo>
                  <a:lnTo>
                    <a:pt x="1954" y="1886"/>
                  </a:lnTo>
                  <a:lnTo>
                    <a:pt x="2088" y="1852"/>
                  </a:lnTo>
                  <a:lnTo>
                    <a:pt x="2358" y="1785"/>
                  </a:lnTo>
                  <a:lnTo>
                    <a:pt x="2425" y="1751"/>
                  </a:lnTo>
                  <a:lnTo>
                    <a:pt x="2459" y="1684"/>
                  </a:lnTo>
                  <a:lnTo>
                    <a:pt x="2492" y="1515"/>
                  </a:lnTo>
                  <a:lnTo>
                    <a:pt x="2526" y="1347"/>
                  </a:lnTo>
                  <a:lnTo>
                    <a:pt x="2526" y="1179"/>
                  </a:lnTo>
                  <a:lnTo>
                    <a:pt x="2425" y="808"/>
                  </a:lnTo>
                  <a:lnTo>
                    <a:pt x="2324" y="472"/>
                  </a:lnTo>
                  <a:lnTo>
                    <a:pt x="2223" y="169"/>
                  </a:lnTo>
                  <a:lnTo>
                    <a:pt x="2156" y="68"/>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8" name="Google Shape;238;p3"/>
            <p:cNvSpPr/>
            <p:nvPr/>
          </p:nvSpPr>
          <p:spPr>
            <a:xfrm>
              <a:off x="6013328" y="4376517"/>
              <a:ext cx="125617" cy="115576"/>
            </a:xfrm>
            <a:custGeom>
              <a:avLst/>
              <a:gdLst/>
              <a:ahLst/>
              <a:cxnLst/>
              <a:rect l="l" t="t" r="r" b="b"/>
              <a:pathLst>
                <a:path w="2527" h="2325" extrusionOk="0">
                  <a:moveTo>
                    <a:pt x="1112" y="910"/>
                  </a:moveTo>
                  <a:lnTo>
                    <a:pt x="1112" y="977"/>
                  </a:lnTo>
                  <a:lnTo>
                    <a:pt x="1045" y="1045"/>
                  </a:lnTo>
                  <a:lnTo>
                    <a:pt x="977" y="1078"/>
                  </a:lnTo>
                  <a:lnTo>
                    <a:pt x="910" y="1078"/>
                  </a:lnTo>
                  <a:lnTo>
                    <a:pt x="1045" y="944"/>
                  </a:lnTo>
                  <a:lnTo>
                    <a:pt x="1112" y="910"/>
                  </a:lnTo>
                  <a:close/>
                  <a:moveTo>
                    <a:pt x="1886" y="270"/>
                  </a:moveTo>
                  <a:lnTo>
                    <a:pt x="1954" y="338"/>
                  </a:lnTo>
                  <a:lnTo>
                    <a:pt x="2055" y="506"/>
                  </a:lnTo>
                  <a:lnTo>
                    <a:pt x="2156" y="843"/>
                  </a:lnTo>
                  <a:lnTo>
                    <a:pt x="2257" y="1314"/>
                  </a:lnTo>
                  <a:lnTo>
                    <a:pt x="2257" y="1415"/>
                  </a:lnTo>
                  <a:lnTo>
                    <a:pt x="2223" y="1482"/>
                  </a:lnTo>
                  <a:lnTo>
                    <a:pt x="2156" y="1516"/>
                  </a:lnTo>
                  <a:lnTo>
                    <a:pt x="2088" y="1583"/>
                  </a:lnTo>
                  <a:lnTo>
                    <a:pt x="1886" y="1617"/>
                  </a:lnTo>
                  <a:lnTo>
                    <a:pt x="1718" y="1651"/>
                  </a:lnTo>
                  <a:lnTo>
                    <a:pt x="1482" y="1752"/>
                  </a:lnTo>
                  <a:lnTo>
                    <a:pt x="1482" y="1684"/>
                  </a:lnTo>
                  <a:lnTo>
                    <a:pt x="1415" y="1280"/>
                  </a:lnTo>
                  <a:lnTo>
                    <a:pt x="1348" y="876"/>
                  </a:lnTo>
                  <a:lnTo>
                    <a:pt x="1348" y="843"/>
                  </a:lnTo>
                  <a:lnTo>
                    <a:pt x="1348" y="809"/>
                  </a:lnTo>
                  <a:lnTo>
                    <a:pt x="1247" y="708"/>
                  </a:lnTo>
                  <a:lnTo>
                    <a:pt x="1078" y="708"/>
                  </a:lnTo>
                  <a:lnTo>
                    <a:pt x="977" y="775"/>
                  </a:lnTo>
                  <a:lnTo>
                    <a:pt x="775" y="910"/>
                  </a:lnTo>
                  <a:lnTo>
                    <a:pt x="674" y="1078"/>
                  </a:lnTo>
                  <a:lnTo>
                    <a:pt x="674" y="1179"/>
                  </a:lnTo>
                  <a:lnTo>
                    <a:pt x="708" y="1247"/>
                  </a:lnTo>
                  <a:lnTo>
                    <a:pt x="843" y="1280"/>
                  </a:lnTo>
                  <a:lnTo>
                    <a:pt x="944" y="1314"/>
                  </a:lnTo>
                  <a:lnTo>
                    <a:pt x="1078" y="1280"/>
                  </a:lnTo>
                  <a:lnTo>
                    <a:pt x="1179" y="1213"/>
                  </a:lnTo>
                  <a:lnTo>
                    <a:pt x="1213" y="1482"/>
                  </a:lnTo>
                  <a:lnTo>
                    <a:pt x="1280" y="1718"/>
                  </a:lnTo>
                  <a:lnTo>
                    <a:pt x="1314" y="1785"/>
                  </a:lnTo>
                  <a:lnTo>
                    <a:pt x="1348" y="1785"/>
                  </a:lnTo>
                  <a:lnTo>
                    <a:pt x="708" y="2088"/>
                  </a:lnTo>
                  <a:lnTo>
                    <a:pt x="607" y="1819"/>
                  </a:lnTo>
                  <a:lnTo>
                    <a:pt x="506" y="1550"/>
                  </a:lnTo>
                  <a:lnTo>
                    <a:pt x="405" y="1011"/>
                  </a:lnTo>
                  <a:lnTo>
                    <a:pt x="371" y="843"/>
                  </a:lnTo>
                  <a:lnTo>
                    <a:pt x="304" y="708"/>
                  </a:lnTo>
                  <a:lnTo>
                    <a:pt x="809" y="573"/>
                  </a:lnTo>
                  <a:lnTo>
                    <a:pt x="1314" y="405"/>
                  </a:lnTo>
                  <a:lnTo>
                    <a:pt x="1819" y="270"/>
                  </a:lnTo>
                  <a:close/>
                  <a:moveTo>
                    <a:pt x="1954" y="1"/>
                  </a:moveTo>
                  <a:lnTo>
                    <a:pt x="1045" y="237"/>
                  </a:lnTo>
                  <a:lnTo>
                    <a:pt x="573" y="371"/>
                  </a:lnTo>
                  <a:lnTo>
                    <a:pt x="136" y="540"/>
                  </a:lnTo>
                  <a:lnTo>
                    <a:pt x="102" y="540"/>
                  </a:lnTo>
                  <a:lnTo>
                    <a:pt x="68" y="573"/>
                  </a:lnTo>
                  <a:lnTo>
                    <a:pt x="1" y="607"/>
                  </a:lnTo>
                  <a:lnTo>
                    <a:pt x="1" y="674"/>
                  </a:lnTo>
                  <a:lnTo>
                    <a:pt x="35" y="742"/>
                  </a:lnTo>
                  <a:lnTo>
                    <a:pt x="136" y="742"/>
                  </a:lnTo>
                  <a:lnTo>
                    <a:pt x="304" y="1516"/>
                  </a:lnTo>
                  <a:lnTo>
                    <a:pt x="405" y="1886"/>
                  </a:lnTo>
                  <a:lnTo>
                    <a:pt x="573" y="2257"/>
                  </a:lnTo>
                  <a:lnTo>
                    <a:pt x="573" y="2290"/>
                  </a:lnTo>
                  <a:lnTo>
                    <a:pt x="641" y="2324"/>
                  </a:lnTo>
                  <a:lnTo>
                    <a:pt x="708" y="2290"/>
                  </a:lnTo>
                  <a:lnTo>
                    <a:pt x="1550" y="1954"/>
                  </a:lnTo>
                  <a:lnTo>
                    <a:pt x="2425" y="1684"/>
                  </a:lnTo>
                  <a:lnTo>
                    <a:pt x="2492" y="1651"/>
                  </a:lnTo>
                  <a:lnTo>
                    <a:pt x="2526" y="1583"/>
                  </a:lnTo>
                  <a:lnTo>
                    <a:pt x="2459" y="1179"/>
                  </a:lnTo>
                  <a:lnTo>
                    <a:pt x="2391" y="809"/>
                  </a:lnTo>
                  <a:lnTo>
                    <a:pt x="2257" y="405"/>
                  </a:lnTo>
                  <a:lnTo>
                    <a:pt x="2088"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9" name="Google Shape;239;p3"/>
            <p:cNvSpPr/>
            <p:nvPr/>
          </p:nvSpPr>
          <p:spPr>
            <a:xfrm>
              <a:off x="6311240" y="4351414"/>
              <a:ext cx="25153" cy="61988"/>
            </a:xfrm>
            <a:custGeom>
              <a:avLst/>
              <a:gdLst/>
              <a:ahLst/>
              <a:cxnLst/>
              <a:rect l="l" t="t" r="r" b="b"/>
              <a:pathLst>
                <a:path w="506" h="1247" extrusionOk="0">
                  <a:moveTo>
                    <a:pt x="405" y="1"/>
                  </a:moveTo>
                  <a:lnTo>
                    <a:pt x="270" y="270"/>
                  </a:lnTo>
                  <a:lnTo>
                    <a:pt x="169" y="573"/>
                  </a:lnTo>
                  <a:lnTo>
                    <a:pt x="35" y="876"/>
                  </a:lnTo>
                  <a:lnTo>
                    <a:pt x="1" y="1011"/>
                  </a:lnTo>
                  <a:lnTo>
                    <a:pt x="1" y="1179"/>
                  </a:lnTo>
                  <a:lnTo>
                    <a:pt x="1" y="1213"/>
                  </a:lnTo>
                  <a:lnTo>
                    <a:pt x="35" y="1247"/>
                  </a:lnTo>
                  <a:lnTo>
                    <a:pt x="68" y="1247"/>
                  </a:lnTo>
                  <a:lnTo>
                    <a:pt x="136" y="1213"/>
                  </a:lnTo>
                  <a:lnTo>
                    <a:pt x="203" y="1112"/>
                  </a:lnTo>
                  <a:lnTo>
                    <a:pt x="270" y="977"/>
                  </a:lnTo>
                  <a:lnTo>
                    <a:pt x="338" y="708"/>
                  </a:lnTo>
                  <a:lnTo>
                    <a:pt x="439" y="371"/>
                  </a:lnTo>
                  <a:lnTo>
                    <a:pt x="506"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0" name="Google Shape;240;p3"/>
            <p:cNvSpPr/>
            <p:nvPr/>
          </p:nvSpPr>
          <p:spPr>
            <a:xfrm>
              <a:off x="6080287" y="4512126"/>
              <a:ext cx="31864" cy="55278"/>
            </a:xfrm>
            <a:custGeom>
              <a:avLst/>
              <a:gdLst/>
              <a:ahLst/>
              <a:cxnLst/>
              <a:rect l="l" t="t" r="r" b="b"/>
              <a:pathLst>
                <a:path w="641" h="1112" extrusionOk="0">
                  <a:moveTo>
                    <a:pt x="405" y="707"/>
                  </a:moveTo>
                  <a:lnTo>
                    <a:pt x="405" y="741"/>
                  </a:lnTo>
                  <a:lnTo>
                    <a:pt x="405" y="808"/>
                  </a:lnTo>
                  <a:lnTo>
                    <a:pt x="371" y="875"/>
                  </a:lnTo>
                  <a:lnTo>
                    <a:pt x="337" y="909"/>
                  </a:lnTo>
                  <a:lnTo>
                    <a:pt x="304" y="875"/>
                  </a:lnTo>
                  <a:lnTo>
                    <a:pt x="236" y="842"/>
                  </a:lnTo>
                  <a:lnTo>
                    <a:pt x="236" y="774"/>
                  </a:lnTo>
                  <a:lnTo>
                    <a:pt x="337" y="707"/>
                  </a:lnTo>
                  <a:close/>
                  <a:moveTo>
                    <a:pt x="506" y="0"/>
                  </a:moveTo>
                  <a:lnTo>
                    <a:pt x="405" y="34"/>
                  </a:lnTo>
                  <a:lnTo>
                    <a:pt x="270" y="168"/>
                  </a:lnTo>
                  <a:lnTo>
                    <a:pt x="169" y="370"/>
                  </a:lnTo>
                  <a:lnTo>
                    <a:pt x="102" y="572"/>
                  </a:lnTo>
                  <a:lnTo>
                    <a:pt x="102" y="640"/>
                  </a:lnTo>
                  <a:lnTo>
                    <a:pt x="34" y="707"/>
                  </a:lnTo>
                  <a:lnTo>
                    <a:pt x="1" y="741"/>
                  </a:lnTo>
                  <a:lnTo>
                    <a:pt x="1" y="774"/>
                  </a:lnTo>
                  <a:lnTo>
                    <a:pt x="68" y="842"/>
                  </a:lnTo>
                  <a:lnTo>
                    <a:pt x="68" y="909"/>
                  </a:lnTo>
                  <a:lnTo>
                    <a:pt x="102" y="1010"/>
                  </a:lnTo>
                  <a:lnTo>
                    <a:pt x="135" y="1077"/>
                  </a:lnTo>
                  <a:lnTo>
                    <a:pt x="203" y="1111"/>
                  </a:lnTo>
                  <a:lnTo>
                    <a:pt x="371" y="1111"/>
                  </a:lnTo>
                  <a:lnTo>
                    <a:pt x="472" y="1077"/>
                  </a:lnTo>
                  <a:lnTo>
                    <a:pt x="539" y="976"/>
                  </a:lnTo>
                  <a:lnTo>
                    <a:pt x="573" y="909"/>
                  </a:lnTo>
                  <a:lnTo>
                    <a:pt x="607" y="808"/>
                  </a:lnTo>
                  <a:lnTo>
                    <a:pt x="607" y="707"/>
                  </a:lnTo>
                  <a:lnTo>
                    <a:pt x="573" y="640"/>
                  </a:lnTo>
                  <a:lnTo>
                    <a:pt x="539" y="572"/>
                  </a:lnTo>
                  <a:lnTo>
                    <a:pt x="472" y="539"/>
                  </a:lnTo>
                  <a:lnTo>
                    <a:pt x="304" y="505"/>
                  </a:lnTo>
                  <a:lnTo>
                    <a:pt x="371" y="370"/>
                  </a:lnTo>
                  <a:lnTo>
                    <a:pt x="438" y="236"/>
                  </a:lnTo>
                  <a:lnTo>
                    <a:pt x="539" y="135"/>
                  </a:lnTo>
                  <a:lnTo>
                    <a:pt x="607" y="101"/>
                  </a:lnTo>
                  <a:lnTo>
                    <a:pt x="640" y="101"/>
                  </a:lnTo>
                  <a:lnTo>
                    <a:pt x="640"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1" name="Google Shape;241;p3"/>
            <p:cNvSpPr/>
            <p:nvPr/>
          </p:nvSpPr>
          <p:spPr>
            <a:xfrm>
              <a:off x="6035101" y="4478621"/>
              <a:ext cx="125567" cy="110505"/>
            </a:xfrm>
            <a:custGeom>
              <a:avLst/>
              <a:gdLst/>
              <a:ahLst/>
              <a:cxnLst/>
              <a:rect l="l" t="t" r="r" b="b"/>
              <a:pathLst>
                <a:path w="2526" h="2223" extrusionOk="0">
                  <a:moveTo>
                    <a:pt x="1953" y="169"/>
                  </a:moveTo>
                  <a:lnTo>
                    <a:pt x="2021" y="203"/>
                  </a:lnTo>
                  <a:lnTo>
                    <a:pt x="2021" y="236"/>
                  </a:lnTo>
                  <a:lnTo>
                    <a:pt x="2122" y="741"/>
                  </a:lnTo>
                  <a:lnTo>
                    <a:pt x="2290" y="1650"/>
                  </a:lnTo>
                  <a:lnTo>
                    <a:pt x="1617" y="1852"/>
                  </a:lnTo>
                  <a:lnTo>
                    <a:pt x="1280" y="1920"/>
                  </a:lnTo>
                  <a:lnTo>
                    <a:pt x="943" y="1953"/>
                  </a:lnTo>
                  <a:lnTo>
                    <a:pt x="809" y="1953"/>
                  </a:lnTo>
                  <a:lnTo>
                    <a:pt x="674" y="1852"/>
                  </a:lnTo>
                  <a:lnTo>
                    <a:pt x="573" y="1751"/>
                  </a:lnTo>
                  <a:lnTo>
                    <a:pt x="506" y="1583"/>
                  </a:lnTo>
                  <a:lnTo>
                    <a:pt x="371" y="1179"/>
                  </a:lnTo>
                  <a:lnTo>
                    <a:pt x="304" y="809"/>
                  </a:lnTo>
                  <a:lnTo>
                    <a:pt x="977" y="607"/>
                  </a:lnTo>
                  <a:lnTo>
                    <a:pt x="1650" y="337"/>
                  </a:lnTo>
                  <a:lnTo>
                    <a:pt x="1852" y="203"/>
                  </a:lnTo>
                  <a:lnTo>
                    <a:pt x="1953" y="169"/>
                  </a:lnTo>
                  <a:close/>
                  <a:moveTo>
                    <a:pt x="2021" y="1"/>
                  </a:moveTo>
                  <a:lnTo>
                    <a:pt x="1145" y="337"/>
                  </a:lnTo>
                  <a:lnTo>
                    <a:pt x="270" y="607"/>
                  </a:lnTo>
                  <a:lnTo>
                    <a:pt x="236" y="573"/>
                  </a:lnTo>
                  <a:lnTo>
                    <a:pt x="203" y="506"/>
                  </a:lnTo>
                  <a:lnTo>
                    <a:pt x="169" y="506"/>
                  </a:lnTo>
                  <a:lnTo>
                    <a:pt x="102" y="539"/>
                  </a:lnTo>
                  <a:lnTo>
                    <a:pt x="102" y="573"/>
                  </a:lnTo>
                  <a:lnTo>
                    <a:pt x="102" y="640"/>
                  </a:lnTo>
                  <a:lnTo>
                    <a:pt x="68" y="640"/>
                  </a:lnTo>
                  <a:lnTo>
                    <a:pt x="34" y="708"/>
                  </a:lnTo>
                  <a:lnTo>
                    <a:pt x="1" y="775"/>
                  </a:lnTo>
                  <a:lnTo>
                    <a:pt x="34" y="809"/>
                  </a:lnTo>
                  <a:lnTo>
                    <a:pt x="102" y="842"/>
                  </a:lnTo>
                  <a:lnTo>
                    <a:pt x="169" y="1246"/>
                  </a:lnTo>
                  <a:lnTo>
                    <a:pt x="270" y="1617"/>
                  </a:lnTo>
                  <a:lnTo>
                    <a:pt x="371" y="1920"/>
                  </a:lnTo>
                  <a:lnTo>
                    <a:pt x="438" y="2088"/>
                  </a:lnTo>
                  <a:lnTo>
                    <a:pt x="539" y="2189"/>
                  </a:lnTo>
                  <a:lnTo>
                    <a:pt x="640" y="2223"/>
                  </a:lnTo>
                  <a:lnTo>
                    <a:pt x="943" y="2223"/>
                  </a:lnTo>
                  <a:lnTo>
                    <a:pt x="1314" y="2155"/>
                  </a:lnTo>
                  <a:lnTo>
                    <a:pt x="1886" y="2021"/>
                  </a:lnTo>
                  <a:lnTo>
                    <a:pt x="2189" y="1953"/>
                  </a:lnTo>
                  <a:lnTo>
                    <a:pt x="2458" y="1819"/>
                  </a:lnTo>
                  <a:lnTo>
                    <a:pt x="2526" y="1785"/>
                  </a:lnTo>
                  <a:lnTo>
                    <a:pt x="2526" y="1684"/>
                  </a:lnTo>
                  <a:lnTo>
                    <a:pt x="2324" y="876"/>
                  </a:lnTo>
                  <a:lnTo>
                    <a:pt x="2122" y="34"/>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2" name="Google Shape;242;p3"/>
            <p:cNvSpPr/>
            <p:nvPr/>
          </p:nvSpPr>
          <p:spPr>
            <a:xfrm>
              <a:off x="6341364" y="4378207"/>
              <a:ext cx="11781" cy="13422"/>
            </a:xfrm>
            <a:custGeom>
              <a:avLst/>
              <a:gdLst/>
              <a:ahLst/>
              <a:cxnLst/>
              <a:rect l="l" t="t" r="r" b="b"/>
              <a:pathLst>
                <a:path w="237" h="270" extrusionOk="0">
                  <a:moveTo>
                    <a:pt x="68" y="1"/>
                  </a:moveTo>
                  <a:lnTo>
                    <a:pt x="1" y="34"/>
                  </a:lnTo>
                  <a:lnTo>
                    <a:pt x="1" y="102"/>
                  </a:lnTo>
                  <a:lnTo>
                    <a:pt x="1" y="169"/>
                  </a:lnTo>
                  <a:lnTo>
                    <a:pt x="35" y="236"/>
                  </a:lnTo>
                  <a:lnTo>
                    <a:pt x="68" y="270"/>
                  </a:lnTo>
                  <a:lnTo>
                    <a:pt x="136" y="270"/>
                  </a:lnTo>
                  <a:lnTo>
                    <a:pt x="203" y="203"/>
                  </a:lnTo>
                  <a:lnTo>
                    <a:pt x="237" y="169"/>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3" name="Google Shape;243;p3"/>
            <p:cNvSpPr/>
            <p:nvPr/>
          </p:nvSpPr>
          <p:spPr>
            <a:xfrm>
              <a:off x="6205805" y="4490353"/>
              <a:ext cx="28534" cy="16802"/>
            </a:xfrm>
            <a:custGeom>
              <a:avLst/>
              <a:gdLst/>
              <a:ahLst/>
              <a:cxnLst/>
              <a:rect l="l" t="t" r="r" b="b"/>
              <a:pathLst>
                <a:path w="574" h="338" extrusionOk="0">
                  <a:moveTo>
                    <a:pt x="439" y="0"/>
                  </a:moveTo>
                  <a:lnTo>
                    <a:pt x="102" y="169"/>
                  </a:lnTo>
                  <a:lnTo>
                    <a:pt x="1" y="236"/>
                  </a:lnTo>
                  <a:lnTo>
                    <a:pt x="1" y="270"/>
                  </a:lnTo>
                  <a:lnTo>
                    <a:pt x="1" y="303"/>
                  </a:lnTo>
                  <a:lnTo>
                    <a:pt x="34" y="337"/>
                  </a:lnTo>
                  <a:lnTo>
                    <a:pt x="203" y="337"/>
                  </a:lnTo>
                  <a:lnTo>
                    <a:pt x="472" y="236"/>
                  </a:lnTo>
                  <a:lnTo>
                    <a:pt x="540" y="202"/>
                  </a:lnTo>
                  <a:lnTo>
                    <a:pt x="573" y="169"/>
                  </a:lnTo>
                  <a:lnTo>
                    <a:pt x="573" y="101"/>
                  </a:lnTo>
                  <a:lnTo>
                    <a:pt x="506"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4" name="Google Shape;244;p3"/>
            <p:cNvSpPr/>
            <p:nvPr/>
          </p:nvSpPr>
          <p:spPr>
            <a:xfrm>
              <a:off x="6304579" y="4530519"/>
              <a:ext cx="120547" cy="108815"/>
            </a:xfrm>
            <a:custGeom>
              <a:avLst/>
              <a:gdLst/>
              <a:ahLst/>
              <a:cxnLst/>
              <a:rect l="l" t="t" r="r" b="b"/>
              <a:pathLst>
                <a:path w="2425" h="2189" extrusionOk="0">
                  <a:moveTo>
                    <a:pt x="1886" y="270"/>
                  </a:moveTo>
                  <a:lnTo>
                    <a:pt x="2020" y="808"/>
                  </a:lnTo>
                  <a:lnTo>
                    <a:pt x="2088" y="1078"/>
                  </a:lnTo>
                  <a:lnTo>
                    <a:pt x="2155" y="1381"/>
                  </a:lnTo>
                  <a:lnTo>
                    <a:pt x="2155" y="1516"/>
                  </a:lnTo>
                  <a:lnTo>
                    <a:pt x="2121" y="1650"/>
                  </a:lnTo>
                  <a:lnTo>
                    <a:pt x="2054" y="1751"/>
                  </a:lnTo>
                  <a:lnTo>
                    <a:pt x="1886" y="1819"/>
                  </a:lnTo>
                  <a:lnTo>
                    <a:pt x="1313" y="1819"/>
                  </a:lnTo>
                  <a:lnTo>
                    <a:pt x="1044" y="1852"/>
                  </a:lnTo>
                  <a:lnTo>
                    <a:pt x="741" y="1920"/>
                  </a:lnTo>
                  <a:lnTo>
                    <a:pt x="640" y="1381"/>
                  </a:lnTo>
                  <a:lnTo>
                    <a:pt x="539" y="1044"/>
                  </a:lnTo>
                  <a:lnTo>
                    <a:pt x="472" y="674"/>
                  </a:lnTo>
                  <a:lnTo>
                    <a:pt x="472" y="640"/>
                  </a:lnTo>
                  <a:lnTo>
                    <a:pt x="842" y="539"/>
                  </a:lnTo>
                  <a:lnTo>
                    <a:pt x="1179" y="472"/>
                  </a:lnTo>
                  <a:lnTo>
                    <a:pt x="1549" y="371"/>
                  </a:lnTo>
                  <a:lnTo>
                    <a:pt x="1886" y="270"/>
                  </a:lnTo>
                  <a:close/>
                  <a:moveTo>
                    <a:pt x="1953" y="0"/>
                  </a:moveTo>
                  <a:lnTo>
                    <a:pt x="1886" y="34"/>
                  </a:lnTo>
                  <a:lnTo>
                    <a:pt x="1650" y="135"/>
                  </a:lnTo>
                  <a:lnTo>
                    <a:pt x="1414" y="169"/>
                  </a:lnTo>
                  <a:lnTo>
                    <a:pt x="909" y="236"/>
                  </a:lnTo>
                  <a:lnTo>
                    <a:pt x="674" y="303"/>
                  </a:lnTo>
                  <a:lnTo>
                    <a:pt x="472" y="337"/>
                  </a:lnTo>
                  <a:lnTo>
                    <a:pt x="34" y="539"/>
                  </a:lnTo>
                  <a:lnTo>
                    <a:pt x="0" y="573"/>
                  </a:lnTo>
                  <a:lnTo>
                    <a:pt x="0" y="606"/>
                  </a:lnTo>
                  <a:lnTo>
                    <a:pt x="0" y="674"/>
                  </a:lnTo>
                  <a:lnTo>
                    <a:pt x="68" y="741"/>
                  </a:lnTo>
                  <a:lnTo>
                    <a:pt x="169" y="741"/>
                  </a:lnTo>
                  <a:lnTo>
                    <a:pt x="270" y="707"/>
                  </a:lnTo>
                  <a:lnTo>
                    <a:pt x="303" y="909"/>
                  </a:lnTo>
                  <a:lnTo>
                    <a:pt x="337" y="1111"/>
                  </a:lnTo>
                  <a:lnTo>
                    <a:pt x="539" y="2088"/>
                  </a:lnTo>
                  <a:lnTo>
                    <a:pt x="606" y="2189"/>
                  </a:lnTo>
                  <a:lnTo>
                    <a:pt x="707" y="2189"/>
                  </a:lnTo>
                  <a:lnTo>
                    <a:pt x="876" y="2122"/>
                  </a:lnTo>
                  <a:lnTo>
                    <a:pt x="1111" y="2088"/>
                  </a:lnTo>
                  <a:lnTo>
                    <a:pt x="1549" y="2088"/>
                  </a:lnTo>
                  <a:lnTo>
                    <a:pt x="1751" y="2054"/>
                  </a:lnTo>
                  <a:lnTo>
                    <a:pt x="1953" y="2021"/>
                  </a:lnTo>
                  <a:lnTo>
                    <a:pt x="2155" y="1953"/>
                  </a:lnTo>
                  <a:lnTo>
                    <a:pt x="2323" y="1852"/>
                  </a:lnTo>
                  <a:lnTo>
                    <a:pt x="2391" y="1785"/>
                  </a:lnTo>
                  <a:lnTo>
                    <a:pt x="2424" y="1684"/>
                  </a:lnTo>
                  <a:lnTo>
                    <a:pt x="2391" y="1448"/>
                  </a:lnTo>
                  <a:lnTo>
                    <a:pt x="2054" y="68"/>
                  </a:lnTo>
                  <a:lnTo>
                    <a:pt x="2020"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5" name="Google Shape;245;p3"/>
            <p:cNvSpPr/>
            <p:nvPr/>
          </p:nvSpPr>
          <p:spPr>
            <a:xfrm>
              <a:off x="5787396" y="4540560"/>
              <a:ext cx="128948" cy="107175"/>
            </a:xfrm>
            <a:custGeom>
              <a:avLst/>
              <a:gdLst/>
              <a:ahLst/>
              <a:cxnLst/>
              <a:rect l="l" t="t" r="r" b="b"/>
              <a:pathLst>
                <a:path w="2594" h="2156" extrusionOk="0">
                  <a:moveTo>
                    <a:pt x="1819" y="303"/>
                  </a:moveTo>
                  <a:lnTo>
                    <a:pt x="1954" y="404"/>
                  </a:lnTo>
                  <a:lnTo>
                    <a:pt x="2088" y="505"/>
                  </a:lnTo>
                  <a:lnTo>
                    <a:pt x="2156" y="674"/>
                  </a:lnTo>
                  <a:lnTo>
                    <a:pt x="2223" y="876"/>
                  </a:lnTo>
                  <a:lnTo>
                    <a:pt x="2257" y="1111"/>
                  </a:lnTo>
                  <a:lnTo>
                    <a:pt x="2324" y="1516"/>
                  </a:lnTo>
                  <a:lnTo>
                    <a:pt x="1954" y="1650"/>
                  </a:lnTo>
                  <a:lnTo>
                    <a:pt x="1550" y="1751"/>
                  </a:lnTo>
                  <a:lnTo>
                    <a:pt x="1179" y="1819"/>
                  </a:lnTo>
                  <a:lnTo>
                    <a:pt x="775" y="1886"/>
                  </a:lnTo>
                  <a:lnTo>
                    <a:pt x="573" y="1314"/>
                  </a:lnTo>
                  <a:lnTo>
                    <a:pt x="438" y="741"/>
                  </a:lnTo>
                  <a:lnTo>
                    <a:pt x="1011" y="505"/>
                  </a:lnTo>
                  <a:lnTo>
                    <a:pt x="1314" y="404"/>
                  </a:lnTo>
                  <a:lnTo>
                    <a:pt x="1617" y="337"/>
                  </a:lnTo>
                  <a:lnTo>
                    <a:pt x="1718" y="303"/>
                  </a:lnTo>
                  <a:close/>
                  <a:moveTo>
                    <a:pt x="1785" y="0"/>
                  </a:moveTo>
                  <a:lnTo>
                    <a:pt x="1550" y="68"/>
                  </a:lnTo>
                  <a:lnTo>
                    <a:pt x="1112" y="169"/>
                  </a:lnTo>
                  <a:lnTo>
                    <a:pt x="708" y="303"/>
                  </a:lnTo>
                  <a:lnTo>
                    <a:pt x="337" y="472"/>
                  </a:lnTo>
                  <a:lnTo>
                    <a:pt x="236" y="472"/>
                  </a:lnTo>
                  <a:lnTo>
                    <a:pt x="203" y="505"/>
                  </a:lnTo>
                  <a:lnTo>
                    <a:pt x="169" y="539"/>
                  </a:lnTo>
                  <a:lnTo>
                    <a:pt x="169" y="573"/>
                  </a:lnTo>
                  <a:lnTo>
                    <a:pt x="68" y="640"/>
                  </a:lnTo>
                  <a:lnTo>
                    <a:pt x="34" y="674"/>
                  </a:lnTo>
                  <a:lnTo>
                    <a:pt x="1" y="707"/>
                  </a:lnTo>
                  <a:lnTo>
                    <a:pt x="34" y="808"/>
                  </a:lnTo>
                  <a:lnTo>
                    <a:pt x="102" y="876"/>
                  </a:lnTo>
                  <a:lnTo>
                    <a:pt x="203" y="876"/>
                  </a:lnTo>
                  <a:lnTo>
                    <a:pt x="203" y="842"/>
                  </a:lnTo>
                  <a:lnTo>
                    <a:pt x="270" y="1179"/>
                  </a:lnTo>
                  <a:lnTo>
                    <a:pt x="337" y="1482"/>
                  </a:lnTo>
                  <a:lnTo>
                    <a:pt x="539" y="2054"/>
                  </a:lnTo>
                  <a:lnTo>
                    <a:pt x="607" y="2122"/>
                  </a:lnTo>
                  <a:lnTo>
                    <a:pt x="674" y="2155"/>
                  </a:lnTo>
                  <a:lnTo>
                    <a:pt x="1146" y="2122"/>
                  </a:lnTo>
                  <a:lnTo>
                    <a:pt x="1617" y="2021"/>
                  </a:lnTo>
                  <a:lnTo>
                    <a:pt x="2055" y="1886"/>
                  </a:lnTo>
                  <a:lnTo>
                    <a:pt x="2492" y="1718"/>
                  </a:lnTo>
                  <a:lnTo>
                    <a:pt x="2593" y="1650"/>
                  </a:lnTo>
                  <a:lnTo>
                    <a:pt x="2593" y="1549"/>
                  </a:lnTo>
                  <a:lnTo>
                    <a:pt x="2358" y="438"/>
                  </a:lnTo>
                  <a:lnTo>
                    <a:pt x="2324" y="303"/>
                  </a:lnTo>
                  <a:lnTo>
                    <a:pt x="2257" y="169"/>
                  </a:lnTo>
                  <a:lnTo>
                    <a:pt x="2156" y="101"/>
                  </a:lnTo>
                  <a:lnTo>
                    <a:pt x="2021"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6" name="Google Shape;246;p3"/>
            <p:cNvSpPr/>
            <p:nvPr/>
          </p:nvSpPr>
          <p:spPr>
            <a:xfrm>
              <a:off x="5772334" y="4428414"/>
              <a:ext cx="115526" cy="115526"/>
            </a:xfrm>
            <a:custGeom>
              <a:avLst/>
              <a:gdLst/>
              <a:ahLst/>
              <a:cxnLst/>
              <a:rect l="l" t="t" r="r" b="b"/>
              <a:pathLst>
                <a:path w="2324" h="2324" extrusionOk="0">
                  <a:moveTo>
                    <a:pt x="1853" y="236"/>
                  </a:moveTo>
                  <a:lnTo>
                    <a:pt x="2088" y="1617"/>
                  </a:lnTo>
                  <a:lnTo>
                    <a:pt x="1449" y="1819"/>
                  </a:lnTo>
                  <a:lnTo>
                    <a:pt x="1045" y="1987"/>
                  </a:lnTo>
                  <a:lnTo>
                    <a:pt x="809" y="2054"/>
                  </a:lnTo>
                  <a:lnTo>
                    <a:pt x="607" y="2088"/>
                  </a:lnTo>
                  <a:lnTo>
                    <a:pt x="405" y="1482"/>
                  </a:lnTo>
                  <a:lnTo>
                    <a:pt x="203" y="842"/>
                  </a:lnTo>
                  <a:lnTo>
                    <a:pt x="640" y="708"/>
                  </a:lnTo>
                  <a:lnTo>
                    <a:pt x="1045" y="573"/>
                  </a:lnTo>
                  <a:lnTo>
                    <a:pt x="1853" y="236"/>
                  </a:lnTo>
                  <a:close/>
                  <a:moveTo>
                    <a:pt x="1886" y="1"/>
                  </a:moveTo>
                  <a:lnTo>
                    <a:pt x="1011" y="304"/>
                  </a:lnTo>
                  <a:lnTo>
                    <a:pt x="573" y="472"/>
                  </a:lnTo>
                  <a:lnTo>
                    <a:pt x="135" y="640"/>
                  </a:lnTo>
                  <a:lnTo>
                    <a:pt x="102" y="607"/>
                  </a:lnTo>
                  <a:lnTo>
                    <a:pt x="34" y="607"/>
                  </a:lnTo>
                  <a:lnTo>
                    <a:pt x="1" y="674"/>
                  </a:lnTo>
                  <a:lnTo>
                    <a:pt x="1" y="741"/>
                  </a:lnTo>
                  <a:lnTo>
                    <a:pt x="68" y="1112"/>
                  </a:lnTo>
                  <a:lnTo>
                    <a:pt x="169" y="1482"/>
                  </a:lnTo>
                  <a:lnTo>
                    <a:pt x="405" y="2256"/>
                  </a:lnTo>
                  <a:lnTo>
                    <a:pt x="438" y="2324"/>
                  </a:lnTo>
                  <a:lnTo>
                    <a:pt x="708" y="2324"/>
                  </a:lnTo>
                  <a:lnTo>
                    <a:pt x="876" y="2290"/>
                  </a:lnTo>
                  <a:lnTo>
                    <a:pt x="1213" y="2155"/>
                  </a:lnTo>
                  <a:lnTo>
                    <a:pt x="2257" y="1819"/>
                  </a:lnTo>
                  <a:lnTo>
                    <a:pt x="2290" y="1819"/>
                  </a:lnTo>
                  <a:lnTo>
                    <a:pt x="2324" y="1785"/>
                  </a:lnTo>
                  <a:lnTo>
                    <a:pt x="2324" y="1684"/>
                  </a:lnTo>
                  <a:lnTo>
                    <a:pt x="2021"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7" name="Google Shape;247;p3"/>
            <p:cNvSpPr/>
            <p:nvPr/>
          </p:nvSpPr>
          <p:spPr>
            <a:xfrm>
              <a:off x="5867727" y="4679450"/>
              <a:ext cx="23513" cy="48616"/>
            </a:xfrm>
            <a:custGeom>
              <a:avLst/>
              <a:gdLst/>
              <a:ahLst/>
              <a:cxnLst/>
              <a:rect l="l" t="t" r="r" b="b"/>
              <a:pathLst>
                <a:path w="473" h="978" extrusionOk="0">
                  <a:moveTo>
                    <a:pt x="35" y="1"/>
                  </a:moveTo>
                  <a:lnTo>
                    <a:pt x="1" y="68"/>
                  </a:lnTo>
                  <a:lnTo>
                    <a:pt x="35" y="169"/>
                  </a:lnTo>
                  <a:lnTo>
                    <a:pt x="68" y="270"/>
                  </a:lnTo>
                  <a:lnTo>
                    <a:pt x="136" y="506"/>
                  </a:lnTo>
                  <a:lnTo>
                    <a:pt x="203" y="742"/>
                  </a:lnTo>
                  <a:lnTo>
                    <a:pt x="237" y="843"/>
                  </a:lnTo>
                  <a:lnTo>
                    <a:pt x="304" y="944"/>
                  </a:lnTo>
                  <a:lnTo>
                    <a:pt x="338" y="977"/>
                  </a:lnTo>
                  <a:lnTo>
                    <a:pt x="405" y="977"/>
                  </a:lnTo>
                  <a:lnTo>
                    <a:pt x="439" y="944"/>
                  </a:lnTo>
                  <a:lnTo>
                    <a:pt x="472" y="876"/>
                  </a:lnTo>
                  <a:lnTo>
                    <a:pt x="439" y="775"/>
                  </a:lnTo>
                  <a:lnTo>
                    <a:pt x="405" y="674"/>
                  </a:lnTo>
                  <a:lnTo>
                    <a:pt x="338" y="439"/>
                  </a:lnTo>
                  <a:lnTo>
                    <a:pt x="237" y="203"/>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8" name="Google Shape;248;p3"/>
            <p:cNvSpPr/>
            <p:nvPr/>
          </p:nvSpPr>
          <p:spPr>
            <a:xfrm>
              <a:off x="5819211" y="4644305"/>
              <a:ext cx="123877" cy="115526"/>
            </a:xfrm>
            <a:custGeom>
              <a:avLst/>
              <a:gdLst/>
              <a:ahLst/>
              <a:cxnLst/>
              <a:rect l="l" t="t" r="r" b="b"/>
              <a:pathLst>
                <a:path w="2492" h="2324" extrusionOk="0">
                  <a:moveTo>
                    <a:pt x="1886" y="237"/>
                  </a:moveTo>
                  <a:lnTo>
                    <a:pt x="2122" y="1078"/>
                  </a:lnTo>
                  <a:lnTo>
                    <a:pt x="2223" y="1415"/>
                  </a:lnTo>
                  <a:lnTo>
                    <a:pt x="2256" y="1583"/>
                  </a:lnTo>
                  <a:lnTo>
                    <a:pt x="2223" y="1684"/>
                  </a:lnTo>
                  <a:lnTo>
                    <a:pt x="2189" y="1752"/>
                  </a:lnTo>
                  <a:lnTo>
                    <a:pt x="2088" y="1819"/>
                  </a:lnTo>
                  <a:lnTo>
                    <a:pt x="1920" y="1886"/>
                  </a:lnTo>
                  <a:lnTo>
                    <a:pt x="1583" y="1954"/>
                  </a:lnTo>
                  <a:lnTo>
                    <a:pt x="1280" y="2021"/>
                  </a:lnTo>
                  <a:lnTo>
                    <a:pt x="943" y="2055"/>
                  </a:lnTo>
                  <a:lnTo>
                    <a:pt x="775" y="2055"/>
                  </a:lnTo>
                  <a:lnTo>
                    <a:pt x="674" y="2021"/>
                  </a:lnTo>
                  <a:lnTo>
                    <a:pt x="573" y="1954"/>
                  </a:lnTo>
                  <a:lnTo>
                    <a:pt x="506" y="1785"/>
                  </a:lnTo>
                  <a:lnTo>
                    <a:pt x="438" y="1247"/>
                  </a:lnTo>
                  <a:lnTo>
                    <a:pt x="371" y="944"/>
                  </a:lnTo>
                  <a:lnTo>
                    <a:pt x="270" y="674"/>
                  </a:lnTo>
                  <a:lnTo>
                    <a:pt x="472" y="674"/>
                  </a:lnTo>
                  <a:lnTo>
                    <a:pt x="674" y="641"/>
                  </a:lnTo>
                  <a:lnTo>
                    <a:pt x="1078" y="506"/>
                  </a:lnTo>
                  <a:lnTo>
                    <a:pt x="1886" y="237"/>
                  </a:lnTo>
                  <a:close/>
                  <a:moveTo>
                    <a:pt x="1920" y="1"/>
                  </a:moveTo>
                  <a:lnTo>
                    <a:pt x="977" y="270"/>
                  </a:lnTo>
                  <a:lnTo>
                    <a:pt x="506" y="405"/>
                  </a:lnTo>
                  <a:lnTo>
                    <a:pt x="34" y="506"/>
                  </a:lnTo>
                  <a:lnTo>
                    <a:pt x="1" y="540"/>
                  </a:lnTo>
                  <a:lnTo>
                    <a:pt x="1" y="573"/>
                  </a:lnTo>
                  <a:lnTo>
                    <a:pt x="1" y="641"/>
                  </a:lnTo>
                  <a:lnTo>
                    <a:pt x="34" y="641"/>
                  </a:lnTo>
                  <a:lnTo>
                    <a:pt x="102" y="674"/>
                  </a:lnTo>
                  <a:lnTo>
                    <a:pt x="68" y="708"/>
                  </a:lnTo>
                  <a:lnTo>
                    <a:pt x="68" y="742"/>
                  </a:lnTo>
                  <a:lnTo>
                    <a:pt x="169" y="1112"/>
                  </a:lnTo>
                  <a:lnTo>
                    <a:pt x="203" y="1516"/>
                  </a:lnTo>
                  <a:lnTo>
                    <a:pt x="270" y="1920"/>
                  </a:lnTo>
                  <a:lnTo>
                    <a:pt x="304" y="2122"/>
                  </a:lnTo>
                  <a:lnTo>
                    <a:pt x="405" y="2290"/>
                  </a:lnTo>
                  <a:lnTo>
                    <a:pt x="438" y="2324"/>
                  </a:lnTo>
                  <a:lnTo>
                    <a:pt x="775" y="2324"/>
                  </a:lnTo>
                  <a:lnTo>
                    <a:pt x="1078" y="2290"/>
                  </a:lnTo>
                  <a:lnTo>
                    <a:pt x="1650" y="2156"/>
                  </a:lnTo>
                  <a:lnTo>
                    <a:pt x="2021" y="2088"/>
                  </a:lnTo>
                  <a:lnTo>
                    <a:pt x="2189" y="2021"/>
                  </a:lnTo>
                  <a:lnTo>
                    <a:pt x="2357" y="1920"/>
                  </a:lnTo>
                  <a:lnTo>
                    <a:pt x="2425" y="1853"/>
                  </a:lnTo>
                  <a:lnTo>
                    <a:pt x="2458" y="1785"/>
                  </a:lnTo>
                  <a:lnTo>
                    <a:pt x="2492" y="1651"/>
                  </a:lnTo>
                  <a:lnTo>
                    <a:pt x="2458" y="1482"/>
                  </a:lnTo>
                  <a:lnTo>
                    <a:pt x="2458" y="1348"/>
                  </a:lnTo>
                  <a:lnTo>
                    <a:pt x="2256" y="708"/>
                  </a:lnTo>
                  <a:lnTo>
                    <a:pt x="2054"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9" name="Google Shape;249;p3"/>
            <p:cNvSpPr/>
            <p:nvPr/>
          </p:nvSpPr>
          <p:spPr>
            <a:xfrm>
              <a:off x="6252682" y="4322979"/>
              <a:ext cx="128898" cy="115526"/>
            </a:xfrm>
            <a:custGeom>
              <a:avLst/>
              <a:gdLst/>
              <a:ahLst/>
              <a:cxnLst/>
              <a:rect l="l" t="t" r="r" b="b"/>
              <a:pathLst>
                <a:path w="2593" h="2324" extrusionOk="0">
                  <a:moveTo>
                    <a:pt x="1953" y="169"/>
                  </a:moveTo>
                  <a:lnTo>
                    <a:pt x="2021" y="506"/>
                  </a:lnTo>
                  <a:lnTo>
                    <a:pt x="2088" y="809"/>
                  </a:lnTo>
                  <a:lnTo>
                    <a:pt x="2189" y="1145"/>
                  </a:lnTo>
                  <a:lnTo>
                    <a:pt x="2357" y="1448"/>
                  </a:lnTo>
                  <a:lnTo>
                    <a:pt x="2290" y="1482"/>
                  </a:lnTo>
                  <a:lnTo>
                    <a:pt x="2155" y="1549"/>
                  </a:lnTo>
                  <a:lnTo>
                    <a:pt x="1684" y="1718"/>
                  </a:lnTo>
                  <a:lnTo>
                    <a:pt x="674" y="2054"/>
                  </a:lnTo>
                  <a:lnTo>
                    <a:pt x="539" y="1347"/>
                  </a:lnTo>
                  <a:lnTo>
                    <a:pt x="438" y="1011"/>
                  </a:lnTo>
                  <a:lnTo>
                    <a:pt x="304" y="674"/>
                  </a:lnTo>
                  <a:lnTo>
                    <a:pt x="1953" y="169"/>
                  </a:lnTo>
                  <a:close/>
                  <a:moveTo>
                    <a:pt x="2021" y="1"/>
                  </a:moveTo>
                  <a:lnTo>
                    <a:pt x="236" y="506"/>
                  </a:lnTo>
                  <a:lnTo>
                    <a:pt x="169" y="506"/>
                  </a:lnTo>
                  <a:lnTo>
                    <a:pt x="169" y="539"/>
                  </a:lnTo>
                  <a:lnTo>
                    <a:pt x="68" y="539"/>
                  </a:lnTo>
                  <a:lnTo>
                    <a:pt x="1" y="607"/>
                  </a:lnTo>
                  <a:lnTo>
                    <a:pt x="1" y="674"/>
                  </a:lnTo>
                  <a:lnTo>
                    <a:pt x="34" y="708"/>
                  </a:lnTo>
                  <a:lnTo>
                    <a:pt x="102" y="741"/>
                  </a:lnTo>
                  <a:lnTo>
                    <a:pt x="135" y="708"/>
                  </a:lnTo>
                  <a:lnTo>
                    <a:pt x="169" y="1112"/>
                  </a:lnTo>
                  <a:lnTo>
                    <a:pt x="270" y="1482"/>
                  </a:lnTo>
                  <a:lnTo>
                    <a:pt x="438" y="2223"/>
                  </a:lnTo>
                  <a:lnTo>
                    <a:pt x="472" y="2290"/>
                  </a:lnTo>
                  <a:lnTo>
                    <a:pt x="506" y="2324"/>
                  </a:lnTo>
                  <a:lnTo>
                    <a:pt x="607" y="2324"/>
                  </a:lnTo>
                  <a:lnTo>
                    <a:pt x="1650" y="1987"/>
                  </a:lnTo>
                  <a:lnTo>
                    <a:pt x="2122" y="1886"/>
                  </a:lnTo>
                  <a:lnTo>
                    <a:pt x="2357" y="1785"/>
                  </a:lnTo>
                  <a:lnTo>
                    <a:pt x="2458" y="1751"/>
                  </a:lnTo>
                  <a:lnTo>
                    <a:pt x="2526" y="1684"/>
                  </a:lnTo>
                  <a:lnTo>
                    <a:pt x="2593" y="1549"/>
                  </a:lnTo>
                  <a:lnTo>
                    <a:pt x="2593" y="1482"/>
                  </a:lnTo>
                  <a:lnTo>
                    <a:pt x="2593" y="1381"/>
                  </a:lnTo>
                  <a:lnTo>
                    <a:pt x="2290" y="741"/>
                  </a:lnTo>
                  <a:lnTo>
                    <a:pt x="2189" y="405"/>
                  </a:lnTo>
                  <a:lnTo>
                    <a:pt x="2122" y="68"/>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0" name="Google Shape;250;p3"/>
            <p:cNvSpPr/>
            <p:nvPr/>
          </p:nvSpPr>
          <p:spPr>
            <a:xfrm>
              <a:off x="6063585" y="4589077"/>
              <a:ext cx="112146" cy="112195"/>
            </a:xfrm>
            <a:custGeom>
              <a:avLst/>
              <a:gdLst/>
              <a:ahLst/>
              <a:cxnLst/>
              <a:rect l="l" t="t" r="r" b="b"/>
              <a:pathLst>
                <a:path w="2256" h="2257" extrusionOk="0">
                  <a:moveTo>
                    <a:pt x="1751" y="236"/>
                  </a:moveTo>
                  <a:lnTo>
                    <a:pt x="2020" y="1583"/>
                  </a:lnTo>
                  <a:lnTo>
                    <a:pt x="1313" y="1785"/>
                  </a:lnTo>
                  <a:lnTo>
                    <a:pt x="606" y="1987"/>
                  </a:lnTo>
                  <a:lnTo>
                    <a:pt x="303" y="1011"/>
                  </a:lnTo>
                  <a:lnTo>
                    <a:pt x="236" y="775"/>
                  </a:lnTo>
                  <a:lnTo>
                    <a:pt x="236" y="607"/>
                  </a:lnTo>
                  <a:lnTo>
                    <a:pt x="269" y="573"/>
                  </a:lnTo>
                  <a:lnTo>
                    <a:pt x="337" y="540"/>
                  </a:lnTo>
                  <a:lnTo>
                    <a:pt x="572" y="472"/>
                  </a:lnTo>
                  <a:lnTo>
                    <a:pt x="842" y="472"/>
                  </a:lnTo>
                  <a:lnTo>
                    <a:pt x="1313" y="371"/>
                  </a:lnTo>
                  <a:lnTo>
                    <a:pt x="1751" y="236"/>
                  </a:lnTo>
                  <a:close/>
                  <a:moveTo>
                    <a:pt x="1784" y="1"/>
                  </a:moveTo>
                  <a:lnTo>
                    <a:pt x="1212" y="135"/>
                  </a:lnTo>
                  <a:lnTo>
                    <a:pt x="640" y="270"/>
                  </a:lnTo>
                  <a:lnTo>
                    <a:pt x="337" y="304"/>
                  </a:lnTo>
                  <a:lnTo>
                    <a:pt x="168" y="338"/>
                  </a:lnTo>
                  <a:lnTo>
                    <a:pt x="101" y="371"/>
                  </a:lnTo>
                  <a:lnTo>
                    <a:pt x="34" y="439"/>
                  </a:lnTo>
                  <a:lnTo>
                    <a:pt x="0" y="607"/>
                  </a:lnTo>
                  <a:lnTo>
                    <a:pt x="0" y="775"/>
                  </a:lnTo>
                  <a:lnTo>
                    <a:pt x="101" y="1078"/>
                  </a:lnTo>
                  <a:lnTo>
                    <a:pt x="303" y="1651"/>
                  </a:lnTo>
                  <a:lnTo>
                    <a:pt x="370" y="1819"/>
                  </a:lnTo>
                  <a:lnTo>
                    <a:pt x="505" y="2021"/>
                  </a:lnTo>
                  <a:lnTo>
                    <a:pt x="471" y="2055"/>
                  </a:lnTo>
                  <a:lnTo>
                    <a:pt x="438" y="2088"/>
                  </a:lnTo>
                  <a:lnTo>
                    <a:pt x="438" y="2189"/>
                  </a:lnTo>
                  <a:lnTo>
                    <a:pt x="505" y="2257"/>
                  </a:lnTo>
                  <a:lnTo>
                    <a:pt x="606" y="2257"/>
                  </a:lnTo>
                  <a:lnTo>
                    <a:pt x="1380" y="2021"/>
                  </a:lnTo>
                  <a:lnTo>
                    <a:pt x="2188" y="1752"/>
                  </a:lnTo>
                  <a:lnTo>
                    <a:pt x="2256" y="1718"/>
                  </a:lnTo>
                  <a:lnTo>
                    <a:pt x="2256" y="1617"/>
                  </a:lnTo>
                  <a:lnTo>
                    <a:pt x="2121" y="843"/>
                  </a:lnTo>
                  <a:lnTo>
                    <a:pt x="1953" y="68"/>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1" name="Google Shape;251;p3"/>
            <p:cNvSpPr/>
            <p:nvPr/>
          </p:nvSpPr>
          <p:spPr>
            <a:xfrm>
              <a:off x="5837603" y="4572375"/>
              <a:ext cx="33554" cy="46877"/>
            </a:xfrm>
            <a:custGeom>
              <a:avLst/>
              <a:gdLst/>
              <a:ahLst/>
              <a:cxnLst/>
              <a:rect l="l" t="t" r="r" b="b"/>
              <a:pathLst>
                <a:path w="675" h="943" extrusionOk="0">
                  <a:moveTo>
                    <a:pt x="270" y="0"/>
                  </a:moveTo>
                  <a:lnTo>
                    <a:pt x="203" y="34"/>
                  </a:lnTo>
                  <a:lnTo>
                    <a:pt x="169" y="67"/>
                  </a:lnTo>
                  <a:lnTo>
                    <a:pt x="136" y="202"/>
                  </a:lnTo>
                  <a:lnTo>
                    <a:pt x="1" y="640"/>
                  </a:lnTo>
                  <a:lnTo>
                    <a:pt x="1" y="674"/>
                  </a:lnTo>
                  <a:lnTo>
                    <a:pt x="35" y="707"/>
                  </a:lnTo>
                  <a:lnTo>
                    <a:pt x="68" y="741"/>
                  </a:lnTo>
                  <a:lnTo>
                    <a:pt x="136" y="741"/>
                  </a:lnTo>
                  <a:lnTo>
                    <a:pt x="506" y="606"/>
                  </a:lnTo>
                  <a:lnTo>
                    <a:pt x="506" y="775"/>
                  </a:lnTo>
                  <a:lnTo>
                    <a:pt x="506" y="876"/>
                  </a:lnTo>
                  <a:lnTo>
                    <a:pt x="573" y="909"/>
                  </a:lnTo>
                  <a:lnTo>
                    <a:pt x="573" y="943"/>
                  </a:lnTo>
                  <a:lnTo>
                    <a:pt x="607" y="909"/>
                  </a:lnTo>
                  <a:lnTo>
                    <a:pt x="641" y="876"/>
                  </a:lnTo>
                  <a:lnTo>
                    <a:pt x="674" y="808"/>
                  </a:lnTo>
                  <a:lnTo>
                    <a:pt x="674" y="640"/>
                  </a:lnTo>
                  <a:lnTo>
                    <a:pt x="641" y="438"/>
                  </a:lnTo>
                  <a:lnTo>
                    <a:pt x="573" y="236"/>
                  </a:lnTo>
                  <a:lnTo>
                    <a:pt x="540" y="404"/>
                  </a:lnTo>
                  <a:lnTo>
                    <a:pt x="472" y="404"/>
                  </a:lnTo>
                  <a:lnTo>
                    <a:pt x="237" y="505"/>
                  </a:lnTo>
                  <a:lnTo>
                    <a:pt x="270" y="370"/>
                  </a:lnTo>
                  <a:lnTo>
                    <a:pt x="270" y="236"/>
                  </a:lnTo>
                  <a:lnTo>
                    <a:pt x="304" y="168"/>
                  </a:lnTo>
                  <a:lnTo>
                    <a:pt x="304" y="135"/>
                  </a:lnTo>
                  <a:lnTo>
                    <a:pt x="338" y="101"/>
                  </a:lnTo>
                  <a:lnTo>
                    <a:pt x="338" y="67"/>
                  </a:lnTo>
                  <a:lnTo>
                    <a:pt x="304"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2" name="Google Shape;252;p3"/>
            <p:cNvSpPr/>
            <p:nvPr/>
          </p:nvSpPr>
          <p:spPr>
            <a:xfrm>
              <a:off x="5916294" y="4512126"/>
              <a:ext cx="118857" cy="107125"/>
            </a:xfrm>
            <a:custGeom>
              <a:avLst/>
              <a:gdLst/>
              <a:ahLst/>
              <a:cxnLst/>
              <a:rect l="l" t="t" r="r" b="b"/>
              <a:pathLst>
                <a:path w="2391" h="2155" extrusionOk="0">
                  <a:moveTo>
                    <a:pt x="1616" y="236"/>
                  </a:moveTo>
                  <a:lnTo>
                    <a:pt x="1717" y="269"/>
                  </a:lnTo>
                  <a:lnTo>
                    <a:pt x="1785" y="303"/>
                  </a:lnTo>
                  <a:lnTo>
                    <a:pt x="1818" y="370"/>
                  </a:lnTo>
                  <a:lnTo>
                    <a:pt x="1886" y="572"/>
                  </a:lnTo>
                  <a:lnTo>
                    <a:pt x="1919" y="774"/>
                  </a:lnTo>
                  <a:lnTo>
                    <a:pt x="2121" y="1616"/>
                  </a:lnTo>
                  <a:lnTo>
                    <a:pt x="1381" y="1784"/>
                  </a:lnTo>
                  <a:lnTo>
                    <a:pt x="606" y="1886"/>
                  </a:lnTo>
                  <a:lnTo>
                    <a:pt x="505" y="1582"/>
                  </a:lnTo>
                  <a:lnTo>
                    <a:pt x="472" y="1279"/>
                  </a:lnTo>
                  <a:lnTo>
                    <a:pt x="371" y="673"/>
                  </a:lnTo>
                  <a:lnTo>
                    <a:pt x="674" y="572"/>
                  </a:lnTo>
                  <a:lnTo>
                    <a:pt x="943" y="471"/>
                  </a:lnTo>
                  <a:lnTo>
                    <a:pt x="1212" y="370"/>
                  </a:lnTo>
                  <a:lnTo>
                    <a:pt x="1515" y="269"/>
                  </a:lnTo>
                  <a:lnTo>
                    <a:pt x="1616" y="236"/>
                  </a:lnTo>
                  <a:close/>
                  <a:moveTo>
                    <a:pt x="1852" y="0"/>
                  </a:moveTo>
                  <a:lnTo>
                    <a:pt x="1650" y="34"/>
                  </a:lnTo>
                  <a:lnTo>
                    <a:pt x="1448" y="67"/>
                  </a:lnTo>
                  <a:lnTo>
                    <a:pt x="1078" y="202"/>
                  </a:lnTo>
                  <a:lnTo>
                    <a:pt x="741" y="337"/>
                  </a:lnTo>
                  <a:lnTo>
                    <a:pt x="337" y="471"/>
                  </a:lnTo>
                  <a:lnTo>
                    <a:pt x="337" y="438"/>
                  </a:lnTo>
                  <a:lnTo>
                    <a:pt x="303" y="370"/>
                  </a:lnTo>
                  <a:lnTo>
                    <a:pt x="270" y="370"/>
                  </a:lnTo>
                  <a:lnTo>
                    <a:pt x="202" y="404"/>
                  </a:lnTo>
                  <a:lnTo>
                    <a:pt x="169" y="438"/>
                  </a:lnTo>
                  <a:lnTo>
                    <a:pt x="169" y="505"/>
                  </a:lnTo>
                  <a:lnTo>
                    <a:pt x="68" y="539"/>
                  </a:lnTo>
                  <a:lnTo>
                    <a:pt x="34" y="539"/>
                  </a:lnTo>
                  <a:lnTo>
                    <a:pt x="0" y="572"/>
                  </a:lnTo>
                  <a:lnTo>
                    <a:pt x="0" y="640"/>
                  </a:lnTo>
                  <a:lnTo>
                    <a:pt x="68" y="707"/>
                  </a:lnTo>
                  <a:lnTo>
                    <a:pt x="101" y="741"/>
                  </a:lnTo>
                  <a:lnTo>
                    <a:pt x="169" y="741"/>
                  </a:lnTo>
                  <a:lnTo>
                    <a:pt x="202" y="1077"/>
                  </a:lnTo>
                  <a:lnTo>
                    <a:pt x="236" y="1414"/>
                  </a:lnTo>
                  <a:lnTo>
                    <a:pt x="303" y="1717"/>
                  </a:lnTo>
                  <a:lnTo>
                    <a:pt x="404" y="2054"/>
                  </a:lnTo>
                  <a:lnTo>
                    <a:pt x="438" y="2121"/>
                  </a:lnTo>
                  <a:lnTo>
                    <a:pt x="505" y="2155"/>
                  </a:lnTo>
                  <a:lnTo>
                    <a:pt x="1414" y="2020"/>
                  </a:lnTo>
                  <a:lnTo>
                    <a:pt x="2290" y="1818"/>
                  </a:lnTo>
                  <a:lnTo>
                    <a:pt x="2357" y="1751"/>
                  </a:lnTo>
                  <a:lnTo>
                    <a:pt x="2391" y="1650"/>
                  </a:lnTo>
                  <a:lnTo>
                    <a:pt x="1953" y="101"/>
                  </a:lnTo>
                  <a:lnTo>
                    <a:pt x="191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3" name="Google Shape;253;p3"/>
            <p:cNvSpPr/>
            <p:nvPr/>
          </p:nvSpPr>
          <p:spPr>
            <a:xfrm>
              <a:off x="5932997" y="4433435"/>
              <a:ext cx="30174" cy="58658"/>
            </a:xfrm>
            <a:custGeom>
              <a:avLst/>
              <a:gdLst/>
              <a:ahLst/>
              <a:cxnLst/>
              <a:rect l="l" t="t" r="r" b="b"/>
              <a:pathLst>
                <a:path w="607" h="1180" extrusionOk="0">
                  <a:moveTo>
                    <a:pt x="405" y="203"/>
                  </a:moveTo>
                  <a:lnTo>
                    <a:pt x="371" y="337"/>
                  </a:lnTo>
                  <a:lnTo>
                    <a:pt x="304" y="506"/>
                  </a:lnTo>
                  <a:lnTo>
                    <a:pt x="270" y="472"/>
                  </a:lnTo>
                  <a:lnTo>
                    <a:pt x="237" y="405"/>
                  </a:lnTo>
                  <a:lnTo>
                    <a:pt x="203" y="337"/>
                  </a:lnTo>
                  <a:lnTo>
                    <a:pt x="203" y="270"/>
                  </a:lnTo>
                  <a:lnTo>
                    <a:pt x="304" y="203"/>
                  </a:lnTo>
                  <a:close/>
                  <a:moveTo>
                    <a:pt x="338" y="1"/>
                  </a:moveTo>
                  <a:lnTo>
                    <a:pt x="203" y="34"/>
                  </a:lnTo>
                  <a:lnTo>
                    <a:pt x="68" y="102"/>
                  </a:lnTo>
                  <a:lnTo>
                    <a:pt x="35" y="169"/>
                  </a:lnTo>
                  <a:lnTo>
                    <a:pt x="1" y="236"/>
                  </a:lnTo>
                  <a:lnTo>
                    <a:pt x="35" y="405"/>
                  </a:lnTo>
                  <a:lnTo>
                    <a:pt x="102" y="573"/>
                  </a:lnTo>
                  <a:lnTo>
                    <a:pt x="203" y="674"/>
                  </a:lnTo>
                  <a:lnTo>
                    <a:pt x="136" y="741"/>
                  </a:lnTo>
                  <a:lnTo>
                    <a:pt x="68" y="809"/>
                  </a:lnTo>
                  <a:lnTo>
                    <a:pt x="68" y="910"/>
                  </a:lnTo>
                  <a:lnTo>
                    <a:pt x="68" y="977"/>
                  </a:lnTo>
                  <a:lnTo>
                    <a:pt x="136" y="1078"/>
                  </a:lnTo>
                  <a:lnTo>
                    <a:pt x="203" y="1145"/>
                  </a:lnTo>
                  <a:lnTo>
                    <a:pt x="304" y="1179"/>
                  </a:lnTo>
                  <a:lnTo>
                    <a:pt x="439" y="1145"/>
                  </a:lnTo>
                  <a:lnTo>
                    <a:pt x="506" y="1044"/>
                  </a:lnTo>
                  <a:lnTo>
                    <a:pt x="540" y="943"/>
                  </a:lnTo>
                  <a:lnTo>
                    <a:pt x="540" y="809"/>
                  </a:lnTo>
                  <a:lnTo>
                    <a:pt x="472" y="674"/>
                  </a:lnTo>
                  <a:lnTo>
                    <a:pt x="405" y="573"/>
                  </a:lnTo>
                  <a:lnTo>
                    <a:pt x="506" y="506"/>
                  </a:lnTo>
                  <a:lnTo>
                    <a:pt x="573" y="371"/>
                  </a:lnTo>
                  <a:lnTo>
                    <a:pt x="607" y="236"/>
                  </a:lnTo>
                  <a:lnTo>
                    <a:pt x="607" y="102"/>
                  </a:lnTo>
                  <a:lnTo>
                    <a:pt x="573"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4" name="Google Shape;254;p3"/>
            <p:cNvSpPr/>
            <p:nvPr/>
          </p:nvSpPr>
          <p:spPr>
            <a:xfrm>
              <a:off x="6244330" y="4645995"/>
              <a:ext cx="55278" cy="45236"/>
            </a:xfrm>
            <a:custGeom>
              <a:avLst/>
              <a:gdLst/>
              <a:ahLst/>
              <a:cxnLst/>
              <a:rect l="l" t="t" r="r" b="b"/>
              <a:pathLst>
                <a:path w="1112" h="910" extrusionOk="0">
                  <a:moveTo>
                    <a:pt x="101" y="1"/>
                  </a:moveTo>
                  <a:lnTo>
                    <a:pt x="68" y="68"/>
                  </a:lnTo>
                  <a:lnTo>
                    <a:pt x="101" y="203"/>
                  </a:lnTo>
                  <a:lnTo>
                    <a:pt x="135" y="337"/>
                  </a:lnTo>
                  <a:lnTo>
                    <a:pt x="34" y="405"/>
                  </a:lnTo>
                  <a:lnTo>
                    <a:pt x="0" y="438"/>
                  </a:lnTo>
                  <a:lnTo>
                    <a:pt x="0" y="506"/>
                  </a:lnTo>
                  <a:lnTo>
                    <a:pt x="0" y="539"/>
                  </a:lnTo>
                  <a:lnTo>
                    <a:pt x="101" y="573"/>
                  </a:lnTo>
                  <a:lnTo>
                    <a:pt x="169" y="539"/>
                  </a:lnTo>
                  <a:lnTo>
                    <a:pt x="236" y="708"/>
                  </a:lnTo>
                  <a:lnTo>
                    <a:pt x="303" y="842"/>
                  </a:lnTo>
                  <a:lnTo>
                    <a:pt x="337" y="876"/>
                  </a:lnTo>
                  <a:lnTo>
                    <a:pt x="371" y="910"/>
                  </a:lnTo>
                  <a:lnTo>
                    <a:pt x="438" y="876"/>
                  </a:lnTo>
                  <a:lnTo>
                    <a:pt x="438" y="809"/>
                  </a:lnTo>
                  <a:lnTo>
                    <a:pt x="404" y="640"/>
                  </a:lnTo>
                  <a:lnTo>
                    <a:pt x="371" y="472"/>
                  </a:lnTo>
                  <a:lnTo>
                    <a:pt x="438" y="438"/>
                  </a:lnTo>
                  <a:lnTo>
                    <a:pt x="775" y="337"/>
                  </a:lnTo>
                  <a:lnTo>
                    <a:pt x="909" y="304"/>
                  </a:lnTo>
                  <a:lnTo>
                    <a:pt x="1078" y="236"/>
                  </a:lnTo>
                  <a:lnTo>
                    <a:pt x="1111" y="169"/>
                  </a:lnTo>
                  <a:lnTo>
                    <a:pt x="1111" y="135"/>
                  </a:lnTo>
                  <a:lnTo>
                    <a:pt x="1078" y="102"/>
                  </a:lnTo>
                  <a:lnTo>
                    <a:pt x="943" y="68"/>
                  </a:lnTo>
                  <a:lnTo>
                    <a:pt x="808" y="102"/>
                  </a:lnTo>
                  <a:lnTo>
                    <a:pt x="573" y="135"/>
                  </a:lnTo>
                  <a:lnTo>
                    <a:pt x="303" y="236"/>
                  </a:lnTo>
                  <a:lnTo>
                    <a:pt x="20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5" name="Google Shape;255;p3"/>
            <p:cNvSpPr/>
            <p:nvPr/>
          </p:nvSpPr>
          <p:spPr>
            <a:xfrm>
              <a:off x="5896211" y="4405001"/>
              <a:ext cx="110505" cy="110505"/>
            </a:xfrm>
            <a:custGeom>
              <a:avLst/>
              <a:gdLst/>
              <a:ahLst/>
              <a:cxnLst/>
              <a:rect l="l" t="t" r="r" b="b"/>
              <a:pathLst>
                <a:path w="2223" h="2223" extrusionOk="0">
                  <a:moveTo>
                    <a:pt x="1650" y="236"/>
                  </a:moveTo>
                  <a:lnTo>
                    <a:pt x="1717" y="371"/>
                  </a:lnTo>
                  <a:lnTo>
                    <a:pt x="1785" y="707"/>
                  </a:lnTo>
                  <a:lnTo>
                    <a:pt x="1953" y="1482"/>
                  </a:lnTo>
                  <a:lnTo>
                    <a:pt x="1246" y="1717"/>
                  </a:lnTo>
                  <a:lnTo>
                    <a:pt x="539" y="1953"/>
                  </a:lnTo>
                  <a:lnTo>
                    <a:pt x="371" y="1381"/>
                  </a:lnTo>
                  <a:lnTo>
                    <a:pt x="270" y="943"/>
                  </a:lnTo>
                  <a:lnTo>
                    <a:pt x="236" y="808"/>
                  </a:lnTo>
                  <a:lnTo>
                    <a:pt x="236" y="741"/>
                  </a:lnTo>
                  <a:lnTo>
                    <a:pt x="943" y="438"/>
                  </a:lnTo>
                  <a:lnTo>
                    <a:pt x="1280" y="303"/>
                  </a:lnTo>
                  <a:lnTo>
                    <a:pt x="1650" y="236"/>
                  </a:lnTo>
                  <a:close/>
                  <a:moveTo>
                    <a:pt x="1751" y="0"/>
                  </a:moveTo>
                  <a:lnTo>
                    <a:pt x="1347" y="34"/>
                  </a:lnTo>
                  <a:lnTo>
                    <a:pt x="909" y="135"/>
                  </a:lnTo>
                  <a:lnTo>
                    <a:pt x="505" y="337"/>
                  </a:lnTo>
                  <a:lnTo>
                    <a:pt x="337" y="438"/>
                  </a:lnTo>
                  <a:lnTo>
                    <a:pt x="169" y="539"/>
                  </a:lnTo>
                  <a:lnTo>
                    <a:pt x="101" y="539"/>
                  </a:lnTo>
                  <a:lnTo>
                    <a:pt x="34" y="573"/>
                  </a:lnTo>
                  <a:lnTo>
                    <a:pt x="0" y="606"/>
                  </a:lnTo>
                  <a:lnTo>
                    <a:pt x="0" y="674"/>
                  </a:lnTo>
                  <a:lnTo>
                    <a:pt x="0" y="775"/>
                  </a:lnTo>
                  <a:lnTo>
                    <a:pt x="68" y="1010"/>
                  </a:lnTo>
                  <a:lnTo>
                    <a:pt x="337" y="2121"/>
                  </a:lnTo>
                  <a:lnTo>
                    <a:pt x="337" y="2189"/>
                  </a:lnTo>
                  <a:lnTo>
                    <a:pt x="371" y="2222"/>
                  </a:lnTo>
                  <a:lnTo>
                    <a:pt x="472" y="2222"/>
                  </a:lnTo>
                  <a:lnTo>
                    <a:pt x="1313" y="1953"/>
                  </a:lnTo>
                  <a:lnTo>
                    <a:pt x="2121" y="1684"/>
                  </a:lnTo>
                  <a:lnTo>
                    <a:pt x="2189" y="1650"/>
                  </a:lnTo>
                  <a:lnTo>
                    <a:pt x="2222" y="1616"/>
                  </a:lnTo>
                  <a:lnTo>
                    <a:pt x="2222" y="1549"/>
                  </a:lnTo>
                  <a:lnTo>
                    <a:pt x="2222" y="1482"/>
                  </a:lnTo>
                  <a:lnTo>
                    <a:pt x="2088" y="1212"/>
                  </a:lnTo>
                  <a:lnTo>
                    <a:pt x="2054" y="909"/>
                  </a:lnTo>
                  <a:lnTo>
                    <a:pt x="1953" y="270"/>
                  </a:lnTo>
                  <a:lnTo>
                    <a:pt x="1919" y="202"/>
                  </a:lnTo>
                  <a:lnTo>
                    <a:pt x="1886" y="101"/>
                  </a:lnTo>
                  <a:lnTo>
                    <a:pt x="1818"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6" name="Google Shape;256;p3"/>
            <p:cNvSpPr/>
            <p:nvPr/>
          </p:nvSpPr>
          <p:spPr>
            <a:xfrm>
              <a:off x="6105391" y="4620892"/>
              <a:ext cx="30174" cy="48567"/>
            </a:xfrm>
            <a:custGeom>
              <a:avLst/>
              <a:gdLst/>
              <a:ahLst/>
              <a:cxnLst/>
              <a:rect l="l" t="t" r="r" b="b"/>
              <a:pathLst>
                <a:path w="607" h="977" extrusionOk="0">
                  <a:moveTo>
                    <a:pt x="270" y="1"/>
                  </a:moveTo>
                  <a:lnTo>
                    <a:pt x="135" y="102"/>
                  </a:lnTo>
                  <a:lnTo>
                    <a:pt x="34" y="236"/>
                  </a:lnTo>
                  <a:lnTo>
                    <a:pt x="1" y="371"/>
                  </a:lnTo>
                  <a:lnTo>
                    <a:pt x="1" y="405"/>
                  </a:lnTo>
                  <a:lnTo>
                    <a:pt x="34" y="405"/>
                  </a:lnTo>
                  <a:lnTo>
                    <a:pt x="169" y="304"/>
                  </a:lnTo>
                  <a:lnTo>
                    <a:pt x="270" y="236"/>
                  </a:lnTo>
                  <a:lnTo>
                    <a:pt x="304" y="203"/>
                  </a:lnTo>
                  <a:lnTo>
                    <a:pt x="270" y="270"/>
                  </a:lnTo>
                  <a:lnTo>
                    <a:pt x="203" y="405"/>
                  </a:lnTo>
                  <a:lnTo>
                    <a:pt x="203" y="472"/>
                  </a:lnTo>
                  <a:lnTo>
                    <a:pt x="236" y="539"/>
                  </a:lnTo>
                  <a:lnTo>
                    <a:pt x="405" y="539"/>
                  </a:lnTo>
                  <a:lnTo>
                    <a:pt x="405" y="640"/>
                  </a:lnTo>
                  <a:lnTo>
                    <a:pt x="270" y="708"/>
                  </a:lnTo>
                  <a:lnTo>
                    <a:pt x="102" y="809"/>
                  </a:lnTo>
                  <a:lnTo>
                    <a:pt x="34" y="842"/>
                  </a:lnTo>
                  <a:lnTo>
                    <a:pt x="68" y="910"/>
                  </a:lnTo>
                  <a:lnTo>
                    <a:pt x="102" y="943"/>
                  </a:lnTo>
                  <a:lnTo>
                    <a:pt x="169" y="977"/>
                  </a:lnTo>
                  <a:lnTo>
                    <a:pt x="337" y="910"/>
                  </a:lnTo>
                  <a:lnTo>
                    <a:pt x="472" y="809"/>
                  </a:lnTo>
                  <a:lnTo>
                    <a:pt x="573" y="674"/>
                  </a:lnTo>
                  <a:lnTo>
                    <a:pt x="607" y="607"/>
                  </a:lnTo>
                  <a:lnTo>
                    <a:pt x="607" y="506"/>
                  </a:lnTo>
                  <a:lnTo>
                    <a:pt x="573" y="438"/>
                  </a:lnTo>
                  <a:lnTo>
                    <a:pt x="539" y="405"/>
                  </a:lnTo>
                  <a:lnTo>
                    <a:pt x="438" y="337"/>
                  </a:lnTo>
                  <a:lnTo>
                    <a:pt x="472" y="270"/>
                  </a:lnTo>
                  <a:lnTo>
                    <a:pt x="506" y="169"/>
                  </a:lnTo>
                  <a:lnTo>
                    <a:pt x="472" y="102"/>
                  </a:lnTo>
                  <a:lnTo>
                    <a:pt x="405"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7" name="Google Shape;257;p3"/>
            <p:cNvSpPr/>
            <p:nvPr/>
          </p:nvSpPr>
          <p:spPr>
            <a:xfrm>
              <a:off x="5961481" y="4545581"/>
              <a:ext cx="28484" cy="43546"/>
            </a:xfrm>
            <a:custGeom>
              <a:avLst/>
              <a:gdLst/>
              <a:ahLst/>
              <a:cxnLst/>
              <a:rect l="l" t="t" r="r" b="b"/>
              <a:pathLst>
                <a:path w="573" h="876" extrusionOk="0">
                  <a:moveTo>
                    <a:pt x="337" y="0"/>
                  </a:moveTo>
                  <a:lnTo>
                    <a:pt x="236" y="34"/>
                  </a:lnTo>
                  <a:lnTo>
                    <a:pt x="135" y="101"/>
                  </a:lnTo>
                  <a:lnTo>
                    <a:pt x="68" y="169"/>
                  </a:lnTo>
                  <a:lnTo>
                    <a:pt x="0" y="270"/>
                  </a:lnTo>
                  <a:lnTo>
                    <a:pt x="0" y="371"/>
                  </a:lnTo>
                  <a:lnTo>
                    <a:pt x="0" y="472"/>
                  </a:lnTo>
                  <a:lnTo>
                    <a:pt x="68" y="573"/>
                  </a:lnTo>
                  <a:lnTo>
                    <a:pt x="135" y="606"/>
                  </a:lnTo>
                  <a:lnTo>
                    <a:pt x="202" y="573"/>
                  </a:lnTo>
                  <a:lnTo>
                    <a:pt x="303" y="505"/>
                  </a:lnTo>
                  <a:lnTo>
                    <a:pt x="371" y="505"/>
                  </a:lnTo>
                  <a:lnTo>
                    <a:pt x="404" y="573"/>
                  </a:lnTo>
                  <a:lnTo>
                    <a:pt x="371" y="606"/>
                  </a:lnTo>
                  <a:lnTo>
                    <a:pt x="303" y="674"/>
                  </a:lnTo>
                  <a:lnTo>
                    <a:pt x="101" y="674"/>
                  </a:lnTo>
                  <a:lnTo>
                    <a:pt x="34" y="707"/>
                  </a:lnTo>
                  <a:lnTo>
                    <a:pt x="0" y="741"/>
                  </a:lnTo>
                  <a:lnTo>
                    <a:pt x="34" y="775"/>
                  </a:lnTo>
                  <a:lnTo>
                    <a:pt x="101" y="842"/>
                  </a:lnTo>
                  <a:lnTo>
                    <a:pt x="169" y="876"/>
                  </a:lnTo>
                  <a:lnTo>
                    <a:pt x="371" y="842"/>
                  </a:lnTo>
                  <a:lnTo>
                    <a:pt x="438" y="808"/>
                  </a:lnTo>
                  <a:lnTo>
                    <a:pt x="505" y="741"/>
                  </a:lnTo>
                  <a:lnTo>
                    <a:pt x="573" y="640"/>
                  </a:lnTo>
                  <a:lnTo>
                    <a:pt x="573" y="573"/>
                  </a:lnTo>
                  <a:lnTo>
                    <a:pt x="573" y="472"/>
                  </a:lnTo>
                  <a:lnTo>
                    <a:pt x="539" y="404"/>
                  </a:lnTo>
                  <a:lnTo>
                    <a:pt x="472" y="371"/>
                  </a:lnTo>
                  <a:lnTo>
                    <a:pt x="404" y="337"/>
                  </a:lnTo>
                  <a:lnTo>
                    <a:pt x="270" y="337"/>
                  </a:lnTo>
                  <a:lnTo>
                    <a:pt x="169" y="404"/>
                  </a:lnTo>
                  <a:lnTo>
                    <a:pt x="135" y="337"/>
                  </a:lnTo>
                  <a:lnTo>
                    <a:pt x="169" y="303"/>
                  </a:lnTo>
                  <a:lnTo>
                    <a:pt x="270" y="202"/>
                  </a:lnTo>
                  <a:lnTo>
                    <a:pt x="472" y="101"/>
                  </a:lnTo>
                  <a:lnTo>
                    <a:pt x="472" y="68"/>
                  </a:lnTo>
                  <a:lnTo>
                    <a:pt x="438"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8" name="Google Shape;258;p3"/>
            <p:cNvSpPr/>
            <p:nvPr/>
          </p:nvSpPr>
          <p:spPr>
            <a:xfrm>
              <a:off x="5712085" y="4771513"/>
              <a:ext cx="132278" cy="118906"/>
            </a:xfrm>
            <a:custGeom>
              <a:avLst/>
              <a:gdLst/>
              <a:ahLst/>
              <a:cxnLst/>
              <a:rect l="l" t="t" r="r" b="b"/>
              <a:pathLst>
                <a:path w="2661" h="2392" extrusionOk="0">
                  <a:moveTo>
                    <a:pt x="1953" y="304"/>
                  </a:moveTo>
                  <a:lnTo>
                    <a:pt x="2021" y="371"/>
                  </a:lnTo>
                  <a:lnTo>
                    <a:pt x="2088" y="472"/>
                  </a:lnTo>
                  <a:lnTo>
                    <a:pt x="2358" y="1347"/>
                  </a:lnTo>
                  <a:lnTo>
                    <a:pt x="2459" y="1718"/>
                  </a:lnTo>
                  <a:lnTo>
                    <a:pt x="2257" y="1718"/>
                  </a:lnTo>
                  <a:lnTo>
                    <a:pt x="2088" y="1751"/>
                  </a:lnTo>
                  <a:lnTo>
                    <a:pt x="1650" y="1852"/>
                  </a:lnTo>
                  <a:lnTo>
                    <a:pt x="1246" y="1987"/>
                  </a:lnTo>
                  <a:lnTo>
                    <a:pt x="977" y="2088"/>
                  </a:lnTo>
                  <a:lnTo>
                    <a:pt x="876" y="2122"/>
                  </a:lnTo>
                  <a:lnTo>
                    <a:pt x="809" y="2088"/>
                  </a:lnTo>
                  <a:lnTo>
                    <a:pt x="741" y="2054"/>
                  </a:lnTo>
                  <a:lnTo>
                    <a:pt x="708" y="1987"/>
                  </a:lnTo>
                  <a:lnTo>
                    <a:pt x="674" y="1852"/>
                  </a:lnTo>
                  <a:lnTo>
                    <a:pt x="640" y="1684"/>
                  </a:lnTo>
                  <a:lnTo>
                    <a:pt x="438" y="876"/>
                  </a:lnTo>
                  <a:lnTo>
                    <a:pt x="876" y="708"/>
                  </a:lnTo>
                  <a:lnTo>
                    <a:pt x="1213" y="607"/>
                  </a:lnTo>
                  <a:lnTo>
                    <a:pt x="1381" y="573"/>
                  </a:lnTo>
                  <a:lnTo>
                    <a:pt x="1549" y="472"/>
                  </a:lnTo>
                  <a:lnTo>
                    <a:pt x="1718" y="371"/>
                  </a:lnTo>
                  <a:lnTo>
                    <a:pt x="1852" y="304"/>
                  </a:lnTo>
                  <a:close/>
                  <a:moveTo>
                    <a:pt x="2021" y="1"/>
                  </a:moveTo>
                  <a:lnTo>
                    <a:pt x="1785" y="102"/>
                  </a:lnTo>
                  <a:lnTo>
                    <a:pt x="1583" y="203"/>
                  </a:lnTo>
                  <a:lnTo>
                    <a:pt x="1347" y="337"/>
                  </a:lnTo>
                  <a:lnTo>
                    <a:pt x="1145" y="405"/>
                  </a:lnTo>
                  <a:lnTo>
                    <a:pt x="573" y="607"/>
                  </a:lnTo>
                  <a:lnTo>
                    <a:pt x="304" y="708"/>
                  </a:lnTo>
                  <a:lnTo>
                    <a:pt x="34" y="842"/>
                  </a:lnTo>
                  <a:lnTo>
                    <a:pt x="1" y="910"/>
                  </a:lnTo>
                  <a:lnTo>
                    <a:pt x="1" y="977"/>
                  </a:lnTo>
                  <a:lnTo>
                    <a:pt x="68" y="1044"/>
                  </a:lnTo>
                  <a:lnTo>
                    <a:pt x="135" y="1044"/>
                  </a:lnTo>
                  <a:lnTo>
                    <a:pt x="304" y="943"/>
                  </a:lnTo>
                  <a:lnTo>
                    <a:pt x="337" y="1280"/>
                  </a:lnTo>
                  <a:lnTo>
                    <a:pt x="405" y="1617"/>
                  </a:lnTo>
                  <a:lnTo>
                    <a:pt x="607" y="2290"/>
                  </a:lnTo>
                  <a:lnTo>
                    <a:pt x="640" y="2357"/>
                  </a:lnTo>
                  <a:lnTo>
                    <a:pt x="708" y="2391"/>
                  </a:lnTo>
                  <a:lnTo>
                    <a:pt x="943" y="2324"/>
                  </a:lnTo>
                  <a:lnTo>
                    <a:pt x="1179" y="2256"/>
                  </a:lnTo>
                  <a:lnTo>
                    <a:pt x="1617" y="2088"/>
                  </a:lnTo>
                  <a:lnTo>
                    <a:pt x="2021" y="1987"/>
                  </a:lnTo>
                  <a:lnTo>
                    <a:pt x="2459" y="1953"/>
                  </a:lnTo>
                  <a:lnTo>
                    <a:pt x="2560" y="1920"/>
                  </a:lnTo>
                  <a:lnTo>
                    <a:pt x="2627" y="1886"/>
                  </a:lnTo>
                  <a:lnTo>
                    <a:pt x="2661" y="1785"/>
                  </a:lnTo>
                  <a:lnTo>
                    <a:pt x="2661" y="1684"/>
                  </a:lnTo>
                  <a:lnTo>
                    <a:pt x="2627" y="1482"/>
                  </a:lnTo>
                  <a:lnTo>
                    <a:pt x="2391" y="775"/>
                  </a:lnTo>
                  <a:lnTo>
                    <a:pt x="2122" y="68"/>
                  </a:lnTo>
                  <a:lnTo>
                    <a:pt x="2088"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9" name="Google Shape;259;p3"/>
            <p:cNvSpPr/>
            <p:nvPr/>
          </p:nvSpPr>
          <p:spPr>
            <a:xfrm>
              <a:off x="5979873" y="4640974"/>
              <a:ext cx="48567" cy="43546"/>
            </a:xfrm>
            <a:custGeom>
              <a:avLst/>
              <a:gdLst/>
              <a:ahLst/>
              <a:cxnLst/>
              <a:rect l="l" t="t" r="r" b="b"/>
              <a:pathLst>
                <a:path w="977" h="876" extrusionOk="0">
                  <a:moveTo>
                    <a:pt x="304" y="1"/>
                  </a:moveTo>
                  <a:lnTo>
                    <a:pt x="203" y="68"/>
                  </a:lnTo>
                  <a:lnTo>
                    <a:pt x="102" y="135"/>
                  </a:lnTo>
                  <a:lnTo>
                    <a:pt x="1" y="270"/>
                  </a:lnTo>
                  <a:lnTo>
                    <a:pt x="34" y="304"/>
                  </a:lnTo>
                  <a:lnTo>
                    <a:pt x="68" y="304"/>
                  </a:lnTo>
                  <a:lnTo>
                    <a:pt x="203" y="236"/>
                  </a:lnTo>
                  <a:lnTo>
                    <a:pt x="371" y="203"/>
                  </a:lnTo>
                  <a:lnTo>
                    <a:pt x="337" y="371"/>
                  </a:lnTo>
                  <a:lnTo>
                    <a:pt x="304" y="506"/>
                  </a:lnTo>
                  <a:lnTo>
                    <a:pt x="236" y="640"/>
                  </a:lnTo>
                  <a:lnTo>
                    <a:pt x="236" y="741"/>
                  </a:lnTo>
                  <a:lnTo>
                    <a:pt x="270" y="809"/>
                  </a:lnTo>
                  <a:lnTo>
                    <a:pt x="304" y="876"/>
                  </a:lnTo>
                  <a:lnTo>
                    <a:pt x="573" y="876"/>
                  </a:lnTo>
                  <a:lnTo>
                    <a:pt x="910" y="809"/>
                  </a:lnTo>
                  <a:lnTo>
                    <a:pt x="943" y="775"/>
                  </a:lnTo>
                  <a:lnTo>
                    <a:pt x="977" y="741"/>
                  </a:lnTo>
                  <a:lnTo>
                    <a:pt x="977" y="674"/>
                  </a:lnTo>
                  <a:lnTo>
                    <a:pt x="910" y="573"/>
                  </a:lnTo>
                  <a:lnTo>
                    <a:pt x="842" y="573"/>
                  </a:lnTo>
                  <a:lnTo>
                    <a:pt x="573" y="640"/>
                  </a:lnTo>
                  <a:lnTo>
                    <a:pt x="472" y="674"/>
                  </a:lnTo>
                  <a:lnTo>
                    <a:pt x="438" y="674"/>
                  </a:lnTo>
                  <a:lnTo>
                    <a:pt x="472" y="607"/>
                  </a:lnTo>
                  <a:lnTo>
                    <a:pt x="539" y="371"/>
                  </a:lnTo>
                  <a:lnTo>
                    <a:pt x="573" y="102"/>
                  </a:lnTo>
                  <a:lnTo>
                    <a:pt x="539"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0" name="Google Shape;260;p3"/>
            <p:cNvSpPr/>
            <p:nvPr/>
          </p:nvSpPr>
          <p:spPr>
            <a:xfrm>
              <a:off x="5829252" y="4748099"/>
              <a:ext cx="132278" cy="105485"/>
            </a:xfrm>
            <a:custGeom>
              <a:avLst/>
              <a:gdLst/>
              <a:ahLst/>
              <a:cxnLst/>
              <a:rect l="l" t="t" r="r" b="b"/>
              <a:pathLst>
                <a:path w="2661" h="2122" extrusionOk="0">
                  <a:moveTo>
                    <a:pt x="2122" y="236"/>
                  </a:moveTo>
                  <a:lnTo>
                    <a:pt x="2189" y="303"/>
                  </a:lnTo>
                  <a:lnTo>
                    <a:pt x="2256" y="438"/>
                  </a:lnTo>
                  <a:lnTo>
                    <a:pt x="2290" y="606"/>
                  </a:lnTo>
                  <a:lnTo>
                    <a:pt x="2391" y="1111"/>
                  </a:lnTo>
                  <a:lnTo>
                    <a:pt x="2391" y="1246"/>
                  </a:lnTo>
                  <a:lnTo>
                    <a:pt x="2391" y="1347"/>
                  </a:lnTo>
                  <a:lnTo>
                    <a:pt x="2357" y="1448"/>
                  </a:lnTo>
                  <a:lnTo>
                    <a:pt x="2324" y="1515"/>
                  </a:lnTo>
                  <a:lnTo>
                    <a:pt x="2189" y="1650"/>
                  </a:lnTo>
                  <a:lnTo>
                    <a:pt x="2021" y="1751"/>
                  </a:lnTo>
                  <a:lnTo>
                    <a:pt x="1819" y="1818"/>
                  </a:lnTo>
                  <a:lnTo>
                    <a:pt x="1617" y="1852"/>
                  </a:lnTo>
                  <a:lnTo>
                    <a:pt x="1179" y="1886"/>
                  </a:lnTo>
                  <a:lnTo>
                    <a:pt x="1044" y="1886"/>
                  </a:lnTo>
                  <a:lnTo>
                    <a:pt x="943" y="1785"/>
                  </a:lnTo>
                  <a:lnTo>
                    <a:pt x="842" y="1650"/>
                  </a:lnTo>
                  <a:lnTo>
                    <a:pt x="775" y="1515"/>
                  </a:lnTo>
                  <a:lnTo>
                    <a:pt x="674" y="1145"/>
                  </a:lnTo>
                  <a:lnTo>
                    <a:pt x="607" y="775"/>
                  </a:lnTo>
                  <a:lnTo>
                    <a:pt x="1112" y="640"/>
                  </a:lnTo>
                  <a:lnTo>
                    <a:pt x="1583" y="472"/>
                  </a:lnTo>
                  <a:lnTo>
                    <a:pt x="2054" y="236"/>
                  </a:lnTo>
                  <a:close/>
                  <a:moveTo>
                    <a:pt x="1987" y="0"/>
                  </a:moveTo>
                  <a:lnTo>
                    <a:pt x="1650" y="169"/>
                  </a:lnTo>
                  <a:lnTo>
                    <a:pt x="1381" y="303"/>
                  </a:lnTo>
                  <a:lnTo>
                    <a:pt x="1112" y="404"/>
                  </a:lnTo>
                  <a:lnTo>
                    <a:pt x="539" y="539"/>
                  </a:lnTo>
                  <a:lnTo>
                    <a:pt x="472" y="438"/>
                  </a:lnTo>
                  <a:lnTo>
                    <a:pt x="472" y="472"/>
                  </a:lnTo>
                  <a:lnTo>
                    <a:pt x="438" y="539"/>
                  </a:lnTo>
                  <a:lnTo>
                    <a:pt x="102" y="640"/>
                  </a:lnTo>
                  <a:lnTo>
                    <a:pt x="34" y="640"/>
                  </a:lnTo>
                  <a:lnTo>
                    <a:pt x="1" y="674"/>
                  </a:lnTo>
                  <a:lnTo>
                    <a:pt x="1" y="775"/>
                  </a:lnTo>
                  <a:lnTo>
                    <a:pt x="68" y="842"/>
                  </a:lnTo>
                  <a:lnTo>
                    <a:pt x="135" y="842"/>
                  </a:lnTo>
                  <a:lnTo>
                    <a:pt x="405" y="808"/>
                  </a:lnTo>
                  <a:lnTo>
                    <a:pt x="438" y="1179"/>
                  </a:lnTo>
                  <a:lnTo>
                    <a:pt x="539" y="1583"/>
                  </a:lnTo>
                  <a:lnTo>
                    <a:pt x="640" y="1751"/>
                  </a:lnTo>
                  <a:lnTo>
                    <a:pt x="708" y="1886"/>
                  </a:lnTo>
                  <a:lnTo>
                    <a:pt x="809" y="2020"/>
                  </a:lnTo>
                  <a:lnTo>
                    <a:pt x="943" y="2088"/>
                  </a:lnTo>
                  <a:lnTo>
                    <a:pt x="1179" y="2121"/>
                  </a:lnTo>
                  <a:lnTo>
                    <a:pt x="1415" y="2121"/>
                  </a:lnTo>
                  <a:lnTo>
                    <a:pt x="1650" y="2088"/>
                  </a:lnTo>
                  <a:lnTo>
                    <a:pt x="1852" y="2054"/>
                  </a:lnTo>
                  <a:lnTo>
                    <a:pt x="2223" y="1987"/>
                  </a:lnTo>
                  <a:lnTo>
                    <a:pt x="2391" y="1919"/>
                  </a:lnTo>
                  <a:lnTo>
                    <a:pt x="2458" y="1886"/>
                  </a:lnTo>
                  <a:lnTo>
                    <a:pt x="2526" y="1818"/>
                  </a:lnTo>
                  <a:lnTo>
                    <a:pt x="2627" y="1616"/>
                  </a:lnTo>
                  <a:lnTo>
                    <a:pt x="2660" y="1448"/>
                  </a:lnTo>
                  <a:lnTo>
                    <a:pt x="2627" y="1246"/>
                  </a:lnTo>
                  <a:lnTo>
                    <a:pt x="2593" y="1044"/>
                  </a:lnTo>
                  <a:lnTo>
                    <a:pt x="2526" y="505"/>
                  </a:lnTo>
                  <a:lnTo>
                    <a:pt x="2458" y="236"/>
                  </a:lnTo>
                  <a:lnTo>
                    <a:pt x="2391" y="135"/>
                  </a:lnTo>
                  <a:lnTo>
                    <a:pt x="2324" y="34"/>
                  </a:lnTo>
                  <a:lnTo>
                    <a:pt x="22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1" name="Google Shape;261;p3"/>
            <p:cNvSpPr/>
            <p:nvPr/>
          </p:nvSpPr>
          <p:spPr>
            <a:xfrm>
              <a:off x="5676941" y="4572375"/>
              <a:ext cx="115526" cy="97084"/>
            </a:xfrm>
            <a:custGeom>
              <a:avLst/>
              <a:gdLst/>
              <a:ahLst/>
              <a:cxnLst/>
              <a:rect l="l" t="t" r="r" b="b"/>
              <a:pathLst>
                <a:path w="2324" h="1953" extrusionOk="0">
                  <a:moveTo>
                    <a:pt x="1650" y="236"/>
                  </a:moveTo>
                  <a:lnTo>
                    <a:pt x="1718" y="269"/>
                  </a:lnTo>
                  <a:lnTo>
                    <a:pt x="1785" y="303"/>
                  </a:lnTo>
                  <a:lnTo>
                    <a:pt x="1886" y="438"/>
                  </a:lnTo>
                  <a:lnTo>
                    <a:pt x="1987" y="606"/>
                  </a:lnTo>
                  <a:lnTo>
                    <a:pt x="2021" y="808"/>
                  </a:lnTo>
                  <a:lnTo>
                    <a:pt x="2088" y="1010"/>
                  </a:lnTo>
                  <a:lnTo>
                    <a:pt x="2122" y="1414"/>
                  </a:lnTo>
                  <a:lnTo>
                    <a:pt x="1516" y="1549"/>
                  </a:lnTo>
                  <a:lnTo>
                    <a:pt x="910" y="1684"/>
                  </a:lnTo>
                  <a:lnTo>
                    <a:pt x="472" y="1684"/>
                  </a:lnTo>
                  <a:lnTo>
                    <a:pt x="371" y="1381"/>
                  </a:lnTo>
                  <a:lnTo>
                    <a:pt x="169" y="741"/>
                  </a:lnTo>
                  <a:lnTo>
                    <a:pt x="809" y="471"/>
                  </a:lnTo>
                  <a:lnTo>
                    <a:pt x="1112" y="337"/>
                  </a:lnTo>
                  <a:lnTo>
                    <a:pt x="1482" y="236"/>
                  </a:lnTo>
                  <a:close/>
                  <a:moveTo>
                    <a:pt x="1684" y="0"/>
                  </a:moveTo>
                  <a:lnTo>
                    <a:pt x="1482" y="34"/>
                  </a:lnTo>
                  <a:lnTo>
                    <a:pt x="1112" y="168"/>
                  </a:lnTo>
                  <a:lnTo>
                    <a:pt x="607" y="370"/>
                  </a:lnTo>
                  <a:lnTo>
                    <a:pt x="102" y="606"/>
                  </a:lnTo>
                  <a:lnTo>
                    <a:pt x="68" y="572"/>
                  </a:lnTo>
                  <a:lnTo>
                    <a:pt x="1" y="572"/>
                  </a:lnTo>
                  <a:lnTo>
                    <a:pt x="1" y="640"/>
                  </a:lnTo>
                  <a:lnTo>
                    <a:pt x="34" y="943"/>
                  </a:lnTo>
                  <a:lnTo>
                    <a:pt x="102" y="1280"/>
                  </a:lnTo>
                  <a:lnTo>
                    <a:pt x="304" y="1886"/>
                  </a:lnTo>
                  <a:lnTo>
                    <a:pt x="371" y="1919"/>
                  </a:lnTo>
                  <a:lnTo>
                    <a:pt x="438" y="1953"/>
                  </a:lnTo>
                  <a:lnTo>
                    <a:pt x="876" y="1886"/>
                  </a:lnTo>
                  <a:lnTo>
                    <a:pt x="1347" y="1818"/>
                  </a:lnTo>
                  <a:lnTo>
                    <a:pt x="1819" y="1717"/>
                  </a:lnTo>
                  <a:lnTo>
                    <a:pt x="2256" y="1583"/>
                  </a:lnTo>
                  <a:lnTo>
                    <a:pt x="2324" y="1515"/>
                  </a:lnTo>
                  <a:lnTo>
                    <a:pt x="2324" y="1448"/>
                  </a:lnTo>
                  <a:lnTo>
                    <a:pt x="2088" y="370"/>
                  </a:lnTo>
                  <a:lnTo>
                    <a:pt x="2021" y="135"/>
                  </a:lnTo>
                  <a:lnTo>
                    <a:pt x="1953" y="67"/>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2" name="Google Shape;262;p3"/>
            <p:cNvSpPr/>
            <p:nvPr/>
          </p:nvSpPr>
          <p:spPr>
            <a:xfrm>
              <a:off x="5760652" y="4811678"/>
              <a:ext cx="38525" cy="48616"/>
            </a:xfrm>
            <a:custGeom>
              <a:avLst/>
              <a:gdLst/>
              <a:ahLst/>
              <a:cxnLst/>
              <a:rect l="l" t="t" r="r" b="b"/>
              <a:pathLst>
                <a:path w="775" h="978" extrusionOk="0">
                  <a:moveTo>
                    <a:pt x="741" y="1"/>
                  </a:moveTo>
                  <a:lnTo>
                    <a:pt x="673" y="34"/>
                  </a:lnTo>
                  <a:lnTo>
                    <a:pt x="606" y="34"/>
                  </a:lnTo>
                  <a:lnTo>
                    <a:pt x="505" y="135"/>
                  </a:lnTo>
                  <a:lnTo>
                    <a:pt x="269" y="472"/>
                  </a:lnTo>
                  <a:lnTo>
                    <a:pt x="67" y="708"/>
                  </a:lnTo>
                  <a:lnTo>
                    <a:pt x="0" y="809"/>
                  </a:lnTo>
                  <a:lnTo>
                    <a:pt x="0" y="876"/>
                  </a:lnTo>
                  <a:lnTo>
                    <a:pt x="0" y="977"/>
                  </a:lnTo>
                  <a:lnTo>
                    <a:pt x="67" y="977"/>
                  </a:lnTo>
                  <a:lnTo>
                    <a:pt x="135" y="943"/>
                  </a:lnTo>
                  <a:lnTo>
                    <a:pt x="269" y="809"/>
                  </a:lnTo>
                  <a:lnTo>
                    <a:pt x="471" y="573"/>
                  </a:lnTo>
                  <a:lnTo>
                    <a:pt x="673" y="337"/>
                  </a:lnTo>
                  <a:lnTo>
                    <a:pt x="774" y="203"/>
                  </a:lnTo>
                  <a:lnTo>
                    <a:pt x="774" y="135"/>
                  </a:lnTo>
                  <a:lnTo>
                    <a:pt x="774" y="68"/>
                  </a:lnTo>
                  <a:lnTo>
                    <a:pt x="774"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3" name="Google Shape;263;p3"/>
            <p:cNvSpPr/>
            <p:nvPr/>
          </p:nvSpPr>
          <p:spPr>
            <a:xfrm>
              <a:off x="5690362" y="4667768"/>
              <a:ext cx="123877" cy="113836"/>
            </a:xfrm>
            <a:custGeom>
              <a:avLst/>
              <a:gdLst/>
              <a:ahLst/>
              <a:cxnLst/>
              <a:rect l="l" t="t" r="r" b="b"/>
              <a:pathLst>
                <a:path w="2492" h="2290" extrusionOk="0">
                  <a:moveTo>
                    <a:pt x="2087" y="270"/>
                  </a:moveTo>
                  <a:lnTo>
                    <a:pt x="2155" y="505"/>
                  </a:lnTo>
                  <a:lnTo>
                    <a:pt x="2188" y="741"/>
                  </a:lnTo>
                  <a:lnTo>
                    <a:pt x="2222" y="1212"/>
                  </a:lnTo>
                  <a:lnTo>
                    <a:pt x="2222" y="1381"/>
                  </a:lnTo>
                  <a:lnTo>
                    <a:pt x="2155" y="1515"/>
                  </a:lnTo>
                  <a:lnTo>
                    <a:pt x="2054" y="1583"/>
                  </a:lnTo>
                  <a:lnTo>
                    <a:pt x="1919" y="1650"/>
                  </a:lnTo>
                  <a:lnTo>
                    <a:pt x="1616" y="1751"/>
                  </a:lnTo>
                  <a:lnTo>
                    <a:pt x="1481" y="1818"/>
                  </a:lnTo>
                  <a:lnTo>
                    <a:pt x="1347" y="1886"/>
                  </a:lnTo>
                  <a:lnTo>
                    <a:pt x="1212" y="1953"/>
                  </a:lnTo>
                  <a:lnTo>
                    <a:pt x="976" y="2054"/>
                  </a:lnTo>
                  <a:lnTo>
                    <a:pt x="741" y="2088"/>
                  </a:lnTo>
                  <a:lnTo>
                    <a:pt x="673" y="2054"/>
                  </a:lnTo>
                  <a:lnTo>
                    <a:pt x="606" y="1987"/>
                  </a:lnTo>
                  <a:lnTo>
                    <a:pt x="505" y="1549"/>
                  </a:lnTo>
                  <a:lnTo>
                    <a:pt x="438" y="1179"/>
                  </a:lnTo>
                  <a:lnTo>
                    <a:pt x="337" y="808"/>
                  </a:lnTo>
                  <a:lnTo>
                    <a:pt x="572" y="674"/>
                  </a:lnTo>
                  <a:lnTo>
                    <a:pt x="808" y="606"/>
                  </a:lnTo>
                  <a:lnTo>
                    <a:pt x="1077" y="539"/>
                  </a:lnTo>
                  <a:lnTo>
                    <a:pt x="1347" y="472"/>
                  </a:lnTo>
                  <a:lnTo>
                    <a:pt x="1751" y="438"/>
                  </a:lnTo>
                  <a:lnTo>
                    <a:pt x="1919" y="371"/>
                  </a:lnTo>
                  <a:lnTo>
                    <a:pt x="2087" y="270"/>
                  </a:lnTo>
                  <a:close/>
                  <a:moveTo>
                    <a:pt x="2087" y="0"/>
                  </a:moveTo>
                  <a:lnTo>
                    <a:pt x="2054" y="34"/>
                  </a:lnTo>
                  <a:lnTo>
                    <a:pt x="1953" y="101"/>
                  </a:lnTo>
                  <a:lnTo>
                    <a:pt x="1818" y="169"/>
                  </a:lnTo>
                  <a:lnTo>
                    <a:pt x="1549" y="270"/>
                  </a:lnTo>
                  <a:lnTo>
                    <a:pt x="1279" y="303"/>
                  </a:lnTo>
                  <a:lnTo>
                    <a:pt x="976" y="337"/>
                  </a:lnTo>
                  <a:lnTo>
                    <a:pt x="707" y="371"/>
                  </a:lnTo>
                  <a:lnTo>
                    <a:pt x="438" y="438"/>
                  </a:lnTo>
                  <a:lnTo>
                    <a:pt x="303" y="505"/>
                  </a:lnTo>
                  <a:lnTo>
                    <a:pt x="202" y="606"/>
                  </a:lnTo>
                  <a:lnTo>
                    <a:pt x="101" y="674"/>
                  </a:lnTo>
                  <a:lnTo>
                    <a:pt x="0" y="808"/>
                  </a:lnTo>
                  <a:lnTo>
                    <a:pt x="0" y="876"/>
                  </a:lnTo>
                  <a:lnTo>
                    <a:pt x="34" y="909"/>
                  </a:lnTo>
                  <a:lnTo>
                    <a:pt x="67" y="943"/>
                  </a:lnTo>
                  <a:lnTo>
                    <a:pt x="135" y="909"/>
                  </a:lnTo>
                  <a:lnTo>
                    <a:pt x="236" y="876"/>
                  </a:lnTo>
                  <a:lnTo>
                    <a:pt x="236" y="1179"/>
                  </a:lnTo>
                  <a:lnTo>
                    <a:pt x="269" y="1515"/>
                  </a:lnTo>
                  <a:lnTo>
                    <a:pt x="337" y="1818"/>
                  </a:lnTo>
                  <a:lnTo>
                    <a:pt x="438" y="2121"/>
                  </a:lnTo>
                  <a:lnTo>
                    <a:pt x="505" y="2222"/>
                  </a:lnTo>
                  <a:lnTo>
                    <a:pt x="572" y="2290"/>
                  </a:lnTo>
                  <a:lnTo>
                    <a:pt x="842" y="2290"/>
                  </a:lnTo>
                  <a:lnTo>
                    <a:pt x="1111" y="2222"/>
                  </a:lnTo>
                  <a:lnTo>
                    <a:pt x="1313" y="2155"/>
                  </a:lnTo>
                  <a:lnTo>
                    <a:pt x="1481" y="2088"/>
                  </a:lnTo>
                  <a:lnTo>
                    <a:pt x="1650" y="2020"/>
                  </a:lnTo>
                  <a:lnTo>
                    <a:pt x="1953" y="1953"/>
                  </a:lnTo>
                  <a:lnTo>
                    <a:pt x="2087" y="1886"/>
                  </a:lnTo>
                  <a:lnTo>
                    <a:pt x="2222" y="1785"/>
                  </a:lnTo>
                  <a:lnTo>
                    <a:pt x="2323" y="1684"/>
                  </a:lnTo>
                  <a:lnTo>
                    <a:pt x="2424" y="1515"/>
                  </a:lnTo>
                  <a:lnTo>
                    <a:pt x="2458" y="1347"/>
                  </a:lnTo>
                  <a:lnTo>
                    <a:pt x="2491" y="1145"/>
                  </a:lnTo>
                  <a:lnTo>
                    <a:pt x="2458" y="775"/>
                  </a:lnTo>
                  <a:lnTo>
                    <a:pt x="2357" y="371"/>
                  </a:lnTo>
                  <a:lnTo>
                    <a:pt x="2222" y="34"/>
                  </a:lnTo>
                  <a:lnTo>
                    <a:pt x="21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4" name="Google Shape;264;p3"/>
            <p:cNvSpPr/>
            <p:nvPr/>
          </p:nvSpPr>
          <p:spPr>
            <a:xfrm>
              <a:off x="5891191" y="4783244"/>
              <a:ext cx="28484" cy="46926"/>
            </a:xfrm>
            <a:custGeom>
              <a:avLst/>
              <a:gdLst/>
              <a:ahLst/>
              <a:cxnLst/>
              <a:rect l="l" t="t" r="r" b="b"/>
              <a:pathLst>
                <a:path w="573" h="944" extrusionOk="0">
                  <a:moveTo>
                    <a:pt x="337" y="236"/>
                  </a:moveTo>
                  <a:lnTo>
                    <a:pt x="337" y="472"/>
                  </a:lnTo>
                  <a:lnTo>
                    <a:pt x="270" y="707"/>
                  </a:lnTo>
                  <a:lnTo>
                    <a:pt x="236" y="707"/>
                  </a:lnTo>
                  <a:lnTo>
                    <a:pt x="202" y="539"/>
                  </a:lnTo>
                  <a:lnTo>
                    <a:pt x="236" y="404"/>
                  </a:lnTo>
                  <a:lnTo>
                    <a:pt x="270" y="303"/>
                  </a:lnTo>
                  <a:lnTo>
                    <a:pt x="337" y="236"/>
                  </a:lnTo>
                  <a:close/>
                  <a:moveTo>
                    <a:pt x="303" y="0"/>
                  </a:moveTo>
                  <a:lnTo>
                    <a:pt x="202" y="68"/>
                  </a:lnTo>
                  <a:lnTo>
                    <a:pt x="135" y="135"/>
                  </a:lnTo>
                  <a:lnTo>
                    <a:pt x="68" y="270"/>
                  </a:lnTo>
                  <a:lnTo>
                    <a:pt x="34" y="371"/>
                  </a:lnTo>
                  <a:lnTo>
                    <a:pt x="0" y="505"/>
                  </a:lnTo>
                  <a:lnTo>
                    <a:pt x="0" y="640"/>
                  </a:lnTo>
                  <a:lnTo>
                    <a:pt x="34" y="775"/>
                  </a:lnTo>
                  <a:lnTo>
                    <a:pt x="101" y="876"/>
                  </a:lnTo>
                  <a:lnTo>
                    <a:pt x="135" y="909"/>
                  </a:lnTo>
                  <a:lnTo>
                    <a:pt x="202" y="943"/>
                  </a:lnTo>
                  <a:lnTo>
                    <a:pt x="337" y="909"/>
                  </a:lnTo>
                  <a:lnTo>
                    <a:pt x="438" y="842"/>
                  </a:lnTo>
                  <a:lnTo>
                    <a:pt x="472" y="775"/>
                  </a:lnTo>
                  <a:lnTo>
                    <a:pt x="505" y="674"/>
                  </a:lnTo>
                  <a:lnTo>
                    <a:pt x="573" y="404"/>
                  </a:lnTo>
                  <a:lnTo>
                    <a:pt x="573" y="169"/>
                  </a:lnTo>
                  <a:lnTo>
                    <a:pt x="539" y="101"/>
                  </a:lnTo>
                  <a:lnTo>
                    <a:pt x="472" y="68"/>
                  </a:lnTo>
                  <a:lnTo>
                    <a:pt x="404"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5" name="Google Shape;265;p3"/>
            <p:cNvSpPr/>
            <p:nvPr/>
          </p:nvSpPr>
          <p:spPr>
            <a:xfrm>
              <a:off x="6142226" y="4756451"/>
              <a:ext cx="11781" cy="10091"/>
            </a:xfrm>
            <a:custGeom>
              <a:avLst/>
              <a:gdLst/>
              <a:ahLst/>
              <a:cxnLst/>
              <a:rect l="l" t="t" r="r" b="b"/>
              <a:pathLst>
                <a:path w="237" h="203" extrusionOk="0">
                  <a:moveTo>
                    <a:pt x="68" y="1"/>
                  </a:moveTo>
                  <a:lnTo>
                    <a:pt x="34" y="34"/>
                  </a:lnTo>
                  <a:lnTo>
                    <a:pt x="0" y="102"/>
                  </a:lnTo>
                  <a:lnTo>
                    <a:pt x="34" y="169"/>
                  </a:lnTo>
                  <a:lnTo>
                    <a:pt x="68" y="203"/>
                  </a:lnTo>
                  <a:lnTo>
                    <a:pt x="135" y="203"/>
                  </a:lnTo>
                  <a:lnTo>
                    <a:pt x="202" y="169"/>
                  </a:lnTo>
                  <a:lnTo>
                    <a:pt x="236" y="169"/>
                  </a:lnTo>
                  <a:lnTo>
                    <a:pt x="236" y="102"/>
                  </a:lnTo>
                  <a:lnTo>
                    <a:pt x="236" y="68"/>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6" name="Google Shape;266;p3"/>
            <p:cNvSpPr/>
            <p:nvPr/>
          </p:nvSpPr>
          <p:spPr>
            <a:xfrm>
              <a:off x="6083668" y="4687851"/>
              <a:ext cx="117166" cy="107125"/>
            </a:xfrm>
            <a:custGeom>
              <a:avLst/>
              <a:gdLst/>
              <a:ahLst/>
              <a:cxnLst/>
              <a:rect l="l" t="t" r="r" b="b"/>
              <a:pathLst>
                <a:path w="2357" h="2155" extrusionOk="0">
                  <a:moveTo>
                    <a:pt x="1885" y="202"/>
                  </a:moveTo>
                  <a:lnTo>
                    <a:pt x="1986" y="640"/>
                  </a:lnTo>
                  <a:lnTo>
                    <a:pt x="2087" y="1044"/>
                  </a:lnTo>
                  <a:lnTo>
                    <a:pt x="2121" y="1313"/>
                  </a:lnTo>
                  <a:lnTo>
                    <a:pt x="2121" y="1448"/>
                  </a:lnTo>
                  <a:lnTo>
                    <a:pt x="2087" y="1515"/>
                  </a:lnTo>
                  <a:lnTo>
                    <a:pt x="2020" y="1549"/>
                  </a:lnTo>
                  <a:lnTo>
                    <a:pt x="1481" y="1751"/>
                  </a:lnTo>
                  <a:lnTo>
                    <a:pt x="1077" y="1886"/>
                  </a:lnTo>
                  <a:lnTo>
                    <a:pt x="943" y="1919"/>
                  </a:lnTo>
                  <a:lnTo>
                    <a:pt x="808" y="1919"/>
                  </a:lnTo>
                  <a:lnTo>
                    <a:pt x="741" y="1886"/>
                  </a:lnTo>
                  <a:lnTo>
                    <a:pt x="673" y="1751"/>
                  </a:lnTo>
                  <a:lnTo>
                    <a:pt x="640" y="1583"/>
                  </a:lnTo>
                  <a:lnTo>
                    <a:pt x="505" y="1145"/>
                  </a:lnTo>
                  <a:lnTo>
                    <a:pt x="370" y="707"/>
                  </a:lnTo>
                  <a:lnTo>
                    <a:pt x="1885" y="202"/>
                  </a:lnTo>
                  <a:close/>
                  <a:moveTo>
                    <a:pt x="1919" y="0"/>
                  </a:moveTo>
                  <a:lnTo>
                    <a:pt x="1347" y="202"/>
                  </a:lnTo>
                  <a:lnTo>
                    <a:pt x="774" y="371"/>
                  </a:lnTo>
                  <a:lnTo>
                    <a:pt x="370" y="438"/>
                  </a:lnTo>
                  <a:lnTo>
                    <a:pt x="202" y="505"/>
                  </a:lnTo>
                  <a:lnTo>
                    <a:pt x="101" y="573"/>
                  </a:lnTo>
                  <a:lnTo>
                    <a:pt x="34" y="640"/>
                  </a:lnTo>
                  <a:lnTo>
                    <a:pt x="0" y="707"/>
                  </a:lnTo>
                  <a:lnTo>
                    <a:pt x="34" y="775"/>
                  </a:lnTo>
                  <a:lnTo>
                    <a:pt x="34" y="808"/>
                  </a:lnTo>
                  <a:lnTo>
                    <a:pt x="67" y="842"/>
                  </a:lnTo>
                  <a:lnTo>
                    <a:pt x="202" y="842"/>
                  </a:lnTo>
                  <a:lnTo>
                    <a:pt x="236" y="775"/>
                  </a:lnTo>
                  <a:lnTo>
                    <a:pt x="236" y="1078"/>
                  </a:lnTo>
                  <a:lnTo>
                    <a:pt x="303" y="1381"/>
                  </a:lnTo>
                  <a:lnTo>
                    <a:pt x="505" y="1919"/>
                  </a:lnTo>
                  <a:lnTo>
                    <a:pt x="572" y="2054"/>
                  </a:lnTo>
                  <a:lnTo>
                    <a:pt x="673" y="2121"/>
                  </a:lnTo>
                  <a:lnTo>
                    <a:pt x="774" y="2155"/>
                  </a:lnTo>
                  <a:lnTo>
                    <a:pt x="909" y="2155"/>
                  </a:lnTo>
                  <a:lnTo>
                    <a:pt x="1145" y="2088"/>
                  </a:lnTo>
                  <a:lnTo>
                    <a:pt x="1414" y="2020"/>
                  </a:lnTo>
                  <a:lnTo>
                    <a:pt x="1919" y="1852"/>
                  </a:lnTo>
                  <a:lnTo>
                    <a:pt x="2054" y="1785"/>
                  </a:lnTo>
                  <a:lnTo>
                    <a:pt x="2188" y="1717"/>
                  </a:lnTo>
                  <a:lnTo>
                    <a:pt x="2289" y="1650"/>
                  </a:lnTo>
                  <a:lnTo>
                    <a:pt x="2323" y="1549"/>
                  </a:lnTo>
                  <a:lnTo>
                    <a:pt x="2357" y="1381"/>
                  </a:lnTo>
                  <a:lnTo>
                    <a:pt x="2357" y="1179"/>
                  </a:lnTo>
                  <a:lnTo>
                    <a:pt x="2289" y="775"/>
                  </a:lnTo>
                  <a:lnTo>
                    <a:pt x="2155" y="404"/>
                  </a:lnTo>
                  <a:lnTo>
                    <a:pt x="2020" y="68"/>
                  </a:lnTo>
                  <a:lnTo>
                    <a:pt x="19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7" name="Google Shape;267;p3"/>
            <p:cNvSpPr/>
            <p:nvPr/>
          </p:nvSpPr>
          <p:spPr>
            <a:xfrm>
              <a:off x="5966501" y="4714595"/>
              <a:ext cx="127258" cy="110555"/>
            </a:xfrm>
            <a:custGeom>
              <a:avLst/>
              <a:gdLst/>
              <a:ahLst/>
              <a:cxnLst/>
              <a:rect l="l" t="t" r="r" b="b"/>
              <a:pathLst>
                <a:path w="2560" h="2224" extrusionOk="0">
                  <a:moveTo>
                    <a:pt x="1852" y="304"/>
                  </a:moveTo>
                  <a:lnTo>
                    <a:pt x="1953" y="338"/>
                  </a:lnTo>
                  <a:lnTo>
                    <a:pt x="1987" y="371"/>
                  </a:lnTo>
                  <a:lnTo>
                    <a:pt x="2020" y="439"/>
                  </a:lnTo>
                  <a:lnTo>
                    <a:pt x="2020" y="708"/>
                  </a:lnTo>
                  <a:lnTo>
                    <a:pt x="2054" y="977"/>
                  </a:lnTo>
                  <a:lnTo>
                    <a:pt x="2121" y="1247"/>
                  </a:lnTo>
                  <a:lnTo>
                    <a:pt x="2256" y="1482"/>
                  </a:lnTo>
                  <a:lnTo>
                    <a:pt x="1549" y="1752"/>
                  </a:lnTo>
                  <a:lnTo>
                    <a:pt x="1179" y="1886"/>
                  </a:lnTo>
                  <a:lnTo>
                    <a:pt x="808" y="1954"/>
                  </a:lnTo>
                  <a:lnTo>
                    <a:pt x="741" y="1954"/>
                  </a:lnTo>
                  <a:lnTo>
                    <a:pt x="640" y="1853"/>
                  </a:lnTo>
                  <a:lnTo>
                    <a:pt x="573" y="1718"/>
                  </a:lnTo>
                  <a:lnTo>
                    <a:pt x="472" y="1550"/>
                  </a:lnTo>
                  <a:lnTo>
                    <a:pt x="236" y="809"/>
                  </a:lnTo>
                  <a:lnTo>
                    <a:pt x="977" y="540"/>
                  </a:lnTo>
                  <a:lnTo>
                    <a:pt x="1179" y="472"/>
                  </a:lnTo>
                  <a:lnTo>
                    <a:pt x="1549" y="338"/>
                  </a:lnTo>
                  <a:lnTo>
                    <a:pt x="1717" y="304"/>
                  </a:lnTo>
                  <a:close/>
                  <a:moveTo>
                    <a:pt x="1886" y="1"/>
                  </a:moveTo>
                  <a:lnTo>
                    <a:pt x="1717" y="35"/>
                  </a:lnTo>
                  <a:lnTo>
                    <a:pt x="1381" y="136"/>
                  </a:lnTo>
                  <a:lnTo>
                    <a:pt x="68" y="607"/>
                  </a:lnTo>
                  <a:lnTo>
                    <a:pt x="0" y="674"/>
                  </a:lnTo>
                  <a:lnTo>
                    <a:pt x="0" y="742"/>
                  </a:lnTo>
                  <a:lnTo>
                    <a:pt x="34" y="809"/>
                  </a:lnTo>
                  <a:lnTo>
                    <a:pt x="101" y="843"/>
                  </a:lnTo>
                  <a:lnTo>
                    <a:pt x="135" y="1078"/>
                  </a:lnTo>
                  <a:lnTo>
                    <a:pt x="202" y="1280"/>
                  </a:lnTo>
                  <a:lnTo>
                    <a:pt x="337" y="1718"/>
                  </a:lnTo>
                  <a:lnTo>
                    <a:pt x="404" y="1987"/>
                  </a:lnTo>
                  <a:lnTo>
                    <a:pt x="472" y="2122"/>
                  </a:lnTo>
                  <a:lnTo>
                    <a:pt x="505" y="2189"/>
                  </a:lnTo>
                  <a:lnTo>
                    <a:pt x="573" y="2223"/>
                  </a:lnTo>
                  <a:lnTo>
                    <a:pt x="775" y="2223"/>
                  </a:lnTo>
                  <a:lnTo>
                    <a:pt x="977" y="2189"/>
                  </a:lnTo>
                  <a:lnTo>
                    <a:pt x="1414" y="2088"/>
                  </a:lnTo>
                  <a:lnTo>
                    <a:pt x="1684" y="1987"/>
                  </a:lnTo>
                  <a:lnTo>
                    <a:pt x="1953" y="1886"/>
                  </a:lnTo>
                  <a:lnTo>
                    <a:pt x="2492" y="1651"/>
                  </a:lnTo>
                  <a:lnTo>
                    <a:pt x="2525" y="1617"/>
                  </a:lnTo>
                  <a:lnTo>
                    <a:pt x="2525" y="1583"/>
                  </a:lnTo>
                  <a:lnTo>
                    <a:pt x="2559" y="1516"/>
                  </a:lnTo>
                  <a:lnTo>
                    <a:pt x="2525" y="1482"/>
                  </a:lnTo>
                  <a:lnTo>
                    <a:pt x="2391" y="1247"/>
                  </a:lnTo>
                  <a:lnTo>
                    <a:pt x="2290" y="977"/>
                  </a:lnTo>
                  <a:lnTo>
                    <a:pt x="2256" y="708"/>
                  </a:lnTo>
                  <a:lnTo>
                    <a:pt x="2256" y="439"/>
                  </a:lnTo>
                  <a:lnTo>
                    <a:pt x="2256" y="304"/>
                  </a:lnTo>
                  <a:lnTo>
                    <a:pt x="2222" y="203"/>
                  </a:lnTo>
                  <a:lnTo>
                    <a:pt x="2155" y="102"/>
                  </a:lnTo>
                  <a:lnTo>
                    <a:pt x="2054"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8" name="Google Shape;268;p3"/>
            <p:cNvSpPr/>
            <p:nvPr/>
          </p:nvSpPr>
          <p:spPr>
            <a:xfrm>
              <a:off x="5948059" y="4619201"/>
              <a:ext cx="112195" cy="110505"/>
            </a:xfrm>
            <a:custGeom>
              <a:avLst/>
              <a:gdLst/>
              <a:ahLst/>
              <a:cxnLst/>
              <a:rect l="l" t="t" r="r" b="b"/>
              <a:pathLst>
                <a:path w="2257" h="2223" extrusionOk="0">
                  <a:moveTo>
                    <a:pt x="1651" y="237"/>
                  </a:moveTo>
                  <a:lnTo>
                    <a:pt x="1752" y="573"/>
                  </a:lnTo>
                  <a:lnTo>
                    <a:pt x="1853" y="944"/>
                  </a:lnTo>
                  <a:lnTo>
                    <a:pt x="1954" y="1381"/>
                  </a:lnTo>
                  <a:lnTo>
                    <a:pt x="1987" y="1482"/>
                  </a:lnTo>
                  <a:lnTo>
                    <a:pt x="1987" y="1550"/>
                  </a:lnTo>
                  <a:lnTo>
                    <a:pt x="1954" y="1550"/>
                  </a:lnTo>
                  <a:lnTo>
                    <a:pt x="1853" y="1583"/>
                  </a:lnTo>
                  <a:lnTo>
                    <a:pt x="1516" y="1617"/>
                  </a:lnTo>
                  <a:lnTo>
                    <a:pt x="1213" y="1684"/>
                  </a:lnTo>
                  <a:lnTo>
                    <a:pt x="876" y="1819"/>
                  </a:lnTo>
                  <a:lnTo>
                    <a:pt x="573" y="1954"/>
                  </a:lnTo>
                  <a:lnTo>
                    <a:pt x="540" y="1954"/>
                  </a:lnTo>
                  <a:lnTo>
                    <a:pt x="506" y="1886"/>
                  </a:lnTo>
                  <a:lnTo>
                    <a:pt x="439" y="1617"/>
                  </a:lnTo>
                  <a:lnTo>
                    <a:pt x="338" y="1213"/>
                  </a:lnTo>
                  <a:lnTo>
                    <a:pt x="203" y="472"/>
                  </a:lnTo>
                  <a:lnTo>
                    <a:pt x="1078" y="304"/>
                  </a:lnTo>
                  <a:lnTo>
                    <a:pt x="1449" y="237"/>
                  </a:lnTo>
                  <a:close/>
                  <a:moveTo>
                    <a:pt x="1550" y="1"/>
                  </a:moveTo>
                  <a:lnTo>
                    <a:pt x="1247" y="68"/>
                  </a:lnTo>
                  <a:lnTo>
                    <a:pt x="674" y="169"/>
                  </a:lnTo>
                  <a:lnTo>
                    <a:pt x="405" y="270"/>
                  </a:lnTo>
                  <a:lnTo>
                    <a:pt x="136" y="338"/>
                  </a:lnTo>
                  <a:lnTo>
                    <a:pt x="68" y="371"/>
                  </a:lnTo>
                  <a:lnTo>
                    <a:pt x="1" y="405"/>
                  </a:lnTo>
                  <a:lnTo>
                    <a:pt x="1" y="439"/>
                  </a:lnTo>
                  <a:lnTo>
                    <a:pt x="1" y="708"/>
                  </a:lnTo>
                  <a:lnTo>
                    <a:pt x="68" y="944"/>
                  </a:lnTo>
                  <a:lnTo>
                    <a:pt x="169" y="1449"/>
                  </a:lnTo>
                  <a:lnTo>
                    <a:pt x="237" y="1853"/>
                  </a:lnTo>
                  <a:lnTo>
                    <a:pt x="304" y="2055"/>
                  </a:lnTo>
                  <a:lnTo>
                    <a:pt x="371" y="2122"/>
                  </a:lnTo>
                  <a:lnTo>
                    <a:pt x="439" y="2189"/>
                  </a:lnTo>
                  <a:lnTo>
                    <a:pt x="506" y="2223"/>
                  </a:lnTo>
                  <a:lnTo>
                    <a:pt x="607" y="2189"/>
                  </a:lnTo>
                  <a:lnTo>
                    <a:pt x="843" y="2122"/>
                  </a:lnTo>
                  <a:lnTo>
                    <a:pt x="1179" y="1920"/>
                  </a:lnTo>
                  <a:lnTo>
                    <a:pt x="1449" y="1886"/>
                  </a:lnTo>
                  <a:lnTo>
                    <a:pt x="1684" y="1853"/>
                  </a:lnTo>
                  <a:lnTo>
                    <a:pt x="1920" y="1819"/>
                  </a:lnTo>
                  <a:lnTo>
                    <a:pt x="2156" y="1752"/>
                  </a:lnTo>
                  <a:lnTo>
                    <a:pt x="2223" y="1684"/>
                  </a:lnTo>
                  <a:lnTo>
                    <a:pt x="2257" y="1617"/>
                  </a:lnTo>
                  <a:lnTo>
                    <a:pt x="2223" y="1449"/>
                  </a:lnTo>
                  <a:lnTo>
                    <a:pt x="2156" y="1179"/>
                  </a:lnTo>
                  <a:lnTo>
                    <a:pt x="2021" y="607"/>
                  </a:lnTo>
                  <a:lnTo>
                    <a:pt x="1920" y="338"/>
                  </a:lnTo>
                  <a:lnTo>
                    <a:pt x="1819" y="102"/>
                  </a:lnTo>
                  <a:lnTo>
                    <a:pt x="1752" y="35"/>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9" name="Google Shape;269;p3"/>
            <p:cNvSpPr/>
            <p:nvPr/>
          </p:nvSpPr>
          <p:spPr>
            <a:xfrm>
              <a:off x="6003287" y="4741389"/>
              <a:ext cx="51947" cy="58608"/>
            </a:xfrm>
            <a:custGeom>
              <a:avLst/>
              <a:gdLst/>
              <a:ahLst/>
              <a:cxnLst/>
              <a:rect l="l" t="t" r="r" b="b"/>
              <a:pathLst>
                <a:path w="1045" h="1179" extrusionOk="0">
                  <a:moveTo>
                    <a:pt x="809" y="203"/>
                  </a:moveTo>
                  <a:lnTo>
                    <a:pt x="843" y="337"/>
                  </a:lnTo>
                  <a:lnTo>
                    <a:pt x="876" y="506"/>
                  </a:lnTo>
                  <a:lnTo>
                    <a:pt x="843" y="674"/>
                  </a:lnTo>
                  <a:lnTo>
                    <a:pt x="809" y="708"/>
                  </a:lnTo>
                  <a:lnTo>
                    <a:pt x="809" y="775"/>
                  </a:lnTo>
                  <a:lnTo>
                    <a:pt x="708" y="775"/>
                  </a:lnTo>
                  <a:lnTo>
                    <a:pt x="641" y="741"/>
                  </a:lnTo>
                  <a:lnTo>
                    <a:pt x="641" y="640"/>
                  </a:lnTo>
                  <a:lnTo>
                    <a:pt x="641" y="539"/>
                  </a:lnTo>
                  <a:lnTo>
                    <a:pt x="641" y="304"/>
                  </a:lnTo>
                  <a:lnTo>
                    <a:pt x="708" y="304"/>
                  </a:lnTo>
                  <a:lnTo>
                    <a:pt x="775" y="270"/>
                  </a:lnTo>
                  <a:lnTo>
                    <a:pt x="809" y="203"/>
                  </a:lnTo>
                  <a:close/>
                  <a:moveTo>
                    <a:pt x="203" y="371"/>
                  </a:moveTo>
                  <a:lnTo>
                    <a:pt x="270" y="405"/>
                  </a:lnTo>
                  <a:lnTo>
                    <a:pt x="338" y="405"/>
                  </a:lnTo>
                  <a:lnTo>
                    <a:pt x="405" y="438"/>
                  </a:lnTo>
                  <a:lnTo>
                    <a:pt x="371" y="573"/>
                  </a:lnTo>
                  <a:lnTo>
                    <a:pt x="338" y="708"/>
                  </a:lnTo>
                  <a:lnTo>
                    <a:pt x="304" y="842"/>
                  </a:lnTo>
                  <a:lnTo>
                    <a:pt x="203" y="977"/>
                  </a:lnTo>
                  <a:lnTo>
                    <a:pt x="169" y="842"/>
                  </a:lnTo>
                  <a:lnTo>
                    <a:pt x="136" y="674"/>
                  </a:lnTo>
                  <a:lnTo>
                    <a:pt x="169" y="539"/>
                  </a:lnTo>
                  <a:lnTo>
                    <a:pt x="203" y="371"/>
                  </a:lnTo>
                  <a:close/>
                  <a:moveTo>
                    <a:pt x="742" y="1"/>
                  </a:moveTo>
                  <a:lnTo>
                    <a:pt x="708" y="34"/>
                  </a:lnTo>
                  <a:lnTo>
                    <a:pt x="674" y="68"/>
                  </a:lnTo>
                  <a:lnTo>
                    <a:pt x="641" y="102"/>
                  </a:lnTo>
                  <a:lnTo>
                    <a:pt x="573" y="203"/>
                  </a:lnTo>
                  <a:lnTo>
                    <a:pt x="540" y="304"/>
                  </a:lnTo>
                  <a:lnTo>
                    <a:pt x="506" y="270"/>
                  </a:lnTo>
                  <a:lnTo>
                    <a:pt x="439" y="203"/>
                  </a:lnTo>
                  <a:lnTo>
                    <a:pt x="405" y="169"/>
                  </a:lnTo>
                  <a:lnTo>
                    <a:pt x="371" y="135"/>
                  </a:lnTo>
                  <a:lnTo>
                    <a:pt x="338" y="135"/>
                  </a:lnTo>
                  <a:lnTo>
                    <a:pt x="270" y="169"/>
                  </a:lnTo>
                  <a:lnTo>
                    <a:pt x="203" y="270"/>
                  </a:lnTo>
                  <a:lnTo>
                    <a:pt x="102" y="337"/>
                  </a:lnTo>
                  <a:lnTo>
                    <a:pt x="35" y="438"/>
                  </a:lnTo>
                  <a:lnTo>
                    <a:pt x="1" y="573"/>
                  </a:lnTo>
                  <a:lnTo>
                    <a:pt x="1" y="674"/>
                  </a:lnTo>
                  <a:lnTo>
                    <a:pt x="1" y="809"/>
                  </a:lnTo>
                  <a:lnTo>
                    <a:pt x="1" y="943"/>
                  </a:lnTo>
                  <a:lnTo>
                    <a:pt x="68" y="1044"/>
                  </a:lnTo>
                  <a:lnTo>
                    <a:pt x="136" y="1145"/>
                  </a:lnTo>
                  <a:lnTo>
                    <a:pt x="203" y="1179"/>
                  </a:lnTo>
                  <a:lnTo>
                    <a:pt x="270" y="1179"/>
                  </a:lnTo>
                  <a:lnTo>
                    <a:pt x="405" y="1011"/>
                  </a:lnTo>
                  <a:lnTo>
                    <a:pt x="506" y="775"/>
                  </a:lnTo>
                  <a:lnTo>
                    <a:pt x="540" y="876"/>
                  </a:lnTo>
                  <a:lnTo>
                    <a:pt x="607" y="943"/>
                  </a:lnTo>
                  <a:lnTo>
                    <a:pt x="708" y="977"/>
                  </a:lnTo>
                  <a:lnTo>
                    <a:pt x="809" y="943"/>
                  </a:lnTo>
                  <a:lnTo>
                    <a:pt x="910" y="876"/>
                  </a:lnTo>
                  <a:lnTo>
                    <a:pt x="977" y="775"/>
                  </a:lnTo>
                  <a:lnTo>
                    <a:pt x="1045" y="640"/>
                  </a:lnTo>
                  <a:lnTo>
                    <a:pt x="1045" y="506"/>
                  </a:lnTo>
                  <a:lnTo>
                    <a:pt x="1045" y="304"/>
                  </a:lnTo>
                  <a:lnTo>
                    <a:pt x="977" y="169"/>
                  </a:lnTo>
                  <a:lnTo>
                    <a:pt x="944" y="68"/>
                  </a:lnTo>
                  <a:lnTo>
                    <a:pt x="910"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0" name="Google Shape;270;p3"/>
            <p:cNvSpPr/>
            <p:nvPr/>
          </p:nvSpPr>
          <p:spPr>
            <a:xfrm>
              <a:off x="6235929" y="4237627"/>
              <a:ext cx="125567" cy="83712"/>
            </a:xfrm>
            <a:custGeom>
              <a:avLst/>
              <a:gdLst/>
              <a:ahLst/>
              <a:cxnLst/>
              <a:rect l="l" t="t" r="r" b="b"/>
              <a:pathLst>
                <a:path w="2526" h="1684" extrusionOk="0">
                  <a:moveTo>
                    <a:pt x="2055" y="203"/>
                  </a:moveTo>
                  <a:lnTo>
                    <a:pt x="2156" y="539"/>
                  </a:lnTo>
                  <a:lnTo>
                    <a:pt x="2257" y="910"/>
                  </a:lnTo>
                  <a:lnTo>
                    <a:pt x="2223" y="1011"/>
                  </a:lnTo>
                  <a:lnTo>
                    <a:pt x="2156" y="1112"/>
                  </a:lnTo>
                  <a:lnTo>
                    <a:pt x="2021" y="1179"/>
                  </a:lnTo>
                  <a:lnTo>
                    <a:pt x="1886" y="1213"/>
                  </a:lnTo>
                  <a:lnTo>
                    <a:pt x="1550" y="1246"/>
                  </a:lnTo>
                  <a:lnTo>
                    <a:pt x="1280" y="1280"/>
                  </a:lnTo>
                  <a:lnTo>
                    <a:pt x="1078" y="1347"/>
                  </a:lnTo>
                  <a:lnTo>
                    <a:pt x="809" y="1415"/>
                  </a:lnTo>
                  <a:lnTo>
                    <a:pt x="674" y="1415"/>
                  </a:lnTo>
                  <a:lnTo>
                    <a:pt x="540" y="1381"/>
                  </a:lnTo>
                  <a:lnTo>
                    <a:pt x="472" y="1347"/>
                  </a:lnTo>
                  <a:lnTo>
                    <a:pt x="405" y="1246"/>
                  </a:lnTo>
                  <a:lnTo>
                    <a:pt x="338" y="977"/>
                  </a:lnTo>
                  <a:lnTo>
                    <a:pt x="270" y="741"/>
                  </a:lnTo>
                  <a:lnTo>
                    <a:pt x="472" y="640"/>
                  </a:lnTo>
                  <a:lnTo>
                    <a:pt x="674" y="573"/>
                  </a:lnTo>
                  <a:lnTo>
                    <a:pt x="1146" y="506"/>
                  </a:lnTo>
                  <a:lnTo>
                    <a:pt x="1617" y="371"/>
                  </a:lnTo>
                  <a:lnTo>
                    <a:pt x="2055" y="203"/>
                  </a:lnTo>
                  <a:close/>
                  <a:moveTo>
                    <a:pt x="2088" y="1"/>
                  </a:moveTo>
                  <a:lnTo>
                    <a:pt x="1819" y="102"/>
                  </a:lnTo>
                  <a:lnTo>
                    <a:pt x="1516" y="203"/>
                  </a:lnTo>
                  <a:lnTo>
                    <a:pt x="944" y="337"/>
                  </a:lnTo>
                  <a:lnTo>
                    <a:pt x="540" y="438"/>
                  </a:lnTo>
                  <a:lnTo>
                    <a:pt x="371" y="472"/>
                  </a:lnTo>
                  <a:lnTo>
                    <a:pt x="169" y="539"/>
                  </a:lnTo>
                  <a:lnTo>
                    <a:pt x="169" y="506"/>
                  </a:lnTo>
                  <a:lnTo>
                    <a:pt x="136" y="539"/>
                  </a:lnTo>
                  <a:lnTo>
                    <a:pt x="35" y="607"/>
                  </a:lnTo>
                  <a:lnTo>
                    <a:pt x="1" y="674"/>
                  </a:lnTo>
                  <a:lnTo>
                    <a:pt x="1" y="741"/>
                  </a:lnTo>
                  <a:lnTo>
                    <a:pt x="35" y="775"/>
                  </a:lnTo>
                  <a:lnTo>
                    <a:pt x="102" y="809"/>
                  </a:lnTo>
                  <a:lnTo>
                    <a:pt x="102" y="1011"/>
                  </a:lnTo>
                  <a:lnTo>
                    <a:pt x="169" y="1213"/>
                  </a:lnTo>
                  <a:lnTo>
                    <a:pt x="304" y="1583"/>
                  </a:lnTo>
                  <a:lnTo>
                    <a:pt x="338" y="1650"/>
                  </a:lnTo>
                  <a:lnTo>
                    <a:pt x="439" y="1684"/>
                  </a:lnTo>
                  <a:lnTo>
                    <a:pt x="2425" y="1314"/>
                  </a:lnTo>
                  <a:lnTo>
                    <a:pt x="2492" y="1280"/>
                  </a:lnTo>
                  <a:lnTo>
                    <a:pt x="2526" y="1213"/>
                  </a:lnTo>
                  <a:lnTo>
                    <a:pt x="2425" y="607"/>
                  </a:lnTo>
                  <a:lnTo>
                    <a:pt x="2324" y="337"/>
                  </a:lnTo>
                  <a:lnTo>
                    <a:pt x="2223"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1" name="Google Shape;271;p3"/>
            <p:cNvSpPr/>
            <p:nvPr/>
          </p:nvSpPr>
          <p:spPr>
            <a:xfrm>
              <a:off x="6162309" y="4450187"/>
              <a:ext cx="122237" cy="115526"/>
            </a:xfrm>
            <a:custGeom>
              <a:avLst/>
              <a:gdLst/>
              <a:ahLst/>
              <a:cxnLst/>
              <a:rect l="l" t="t" r="r" b="b"/>
              <a:pathLst>
                <a:path w="2459" h="2324" extrusionOk="0">
                  <a:moveTo>
                    <a:pt x="1886" y="270"/>
                  </a:moveTo>
                  <a:lnTo>
                    <a:pt x="2223" y="1280"/>
                  </a:lnTo>
                  <a:lnTo>
                    <a:pt x="2256" y="1414"/>
                  </a:lnTo>
                  <a:lnTo>
                    <a:pt x="2256" y="1482"/>
                  </a:lnTo>
                  <a:lnTo>
                    <a:pt x="2189" y="1549"/>
                  </a:lnTo>
                  <a:lnTo>
                    <a:pt x="2054" y="1616"/>
                  </a:lnTo>
                  <a:lnTo>
                    <a:pt x="1751" y="1717"/>
                  </a:lnTo>
                  <a:lnTo>
                    <a:pt x="1448" y="1818"/>
                  </a:lnTo>
                  <a:lnTo>
                    <a:pt x="943" y="1987"/>
                  </a:lnTo>
                  <a:lnTo>
                    <a:pt x="741" y="2020"/>
                  </a:lnTo>
                  <a:lnTo>
                    <a:pt x="674" y="2054"/>
                  </a:lnTo>
                  <a:lnTo>
                    <a:pt x="606" y="2020"/>
                  </a:lnTo>
                  <a:lnTo>
                    <a:pt x="573" y="1987"/>
                  </a:lnTo>
                  <a:lnTo>
                    <a:pt x="505" y="1953"/>
                  </a:lnTo>
                  <a:lnTo>
                    <a:pt x="438" y="1717"/>
                  </a:lnTo>
                  <a:lnTo>
                    <a:pt x="337" y="1482"/>
                  </a:lnTo>
                  <a:lnTo>
                    <a:pt x="270" y="1212"/>
                  </a:lnTo>
                  <a:lnTo>
                    <a:pt x="135" y="707"/>
                  </a:lnTo>
                  <a:lnTo>
                    <a:pt x="169" y="674"/>
                  </a:lnTo>
                  <a:lnTo>
                    <a:pt x="202" y="640"/>
                  </a:lnTo>
                  <a:lnTo>
                    <a:pt x="303" y="606"/>
                  </a:lnTo>
                  <a:lnTo>
                    <a:pt x="505" y="539"/>
                  </a:lnTo>
                  <a:lnTo>
                    <a:pt x="876" y="505"/>
                  </a:lnTo>
                  <a:lnTo>
                    <a:pt x="1852" y="270"/>
                  </a:lnTo>
                  <a:close/>
                  <a:moveTo>
                    <a:pt x="1819" y="0"/>
                  </a:moveTo>
                  <a:lnTo>
                    <a:pt x="1819" y="68"/>
                  </a:lnTo>
                  <a:lnTo>
                    <a:pt x="1785" y="68"/>
                  </a:lnTo>
                  <a:lnTo>
                    <a:pt x="539" y="337"/>
                  </a:lnTo>
                  <a:lnTo>
                    <a:pt x="270" y="404"/>
                  </a:lnTo>
                  <a:lnTo>
                    <a:pt x="135" y="472"/>
                  </a:lnTo>
                  <a:lnTo>
                    <a:pt x="68" y="505"/>
                  </a:lnTo>
                  <a:lnTo>
                    <a:pt x="34" y="573"/>
                  </a:lnTo>
                  <a:lnTo>
                    <a:pt x="0" y="606"/>
                  </a:lnTo>
                  <a:lnTo>
                    <a:pt x="0" y="842"/>
                  </a:lnTo>
                  <a:lnTo>
                    <a:pt x="0" y="1044"/>
                  </a:lnTo>
                  <a:lnTo>
                    <a:pt x="101" y="1482"/>
                  </a:lnTo>
                  <a:lnTo>
                    <a:pt x="236" y="1886"/>
                  </a:lnTo>
                  <a:lnTo>
                    <a:pt x="404" y="2290"/>
                  </a:lnTo>
                  <a:lnTo>
                    <a:pt x="472" y="2323"/>
                  </a:lnTo>
                  <a:lnTo>
                    <a:pt x="539" y="2323"/>
                  </a:lnTo>
                  <a:lnTo>
                    <a:pt x="1044" y="2189"/>
                  </a:lnTo>
                  <a:lnTo>
                    <a:pt x="1516" y="2054"/>
                  </a:lnTo>
                  <a:lnTo>
                    <a:pt x="1987" y="1852"/>
                  </a:lnTo>
                  <a:lnTo>
                    <a:pt x="2425" y="1650"/>
                  </a:lnTo>
                  <a:lnTo>
                    <a:pt x="2458" y="1616"/>
                  </a:lnTo>
                  <a:lnTo>
                    <a:pt x="2458" y="1549"/>
                  </a:lnTo>
                  <a:lnTo>
                    <a:pt x="1953"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2" name="Google Shape;272;p3"/>
            <p:cNvSpPr/>
            <p:nvPr/>
          </p:nvSpPr>
          <p:spPr>
            <a:xfrm>
              <a:off x="6113792" y="4267752"/>
              <a:ext cx="120547" cy="78691"/>
            </a:xfrm>
            <a:custGeom>
              <a:avLst/>
              <a:gdLst/>
              <a:ahLst/>
              <a:cxnLst/>
              <a:rect l="l" t="t" r="r" b="b"/>
              <a:pathLst>
                <a:path w="2425" h="1583" extrusionOk="0">
                  <a:moveTo>
                    <a:pt x="1852" y="270"/>
                  </a:moveTo>
                  <a:lnTo>
                    <a:pt x="1885" y="438"/>
                  </a:lnTo>
                  <a:lnTo>
                    <a:pt x="2121" y="775"/>
                  </a:lnTo>
                  <a:lnTo>
                    <a:pt x="2155" y="876"/>
                  </a:lnTo>
                  <a:lnTo>
                    <a:pt x="2155" y="977"/>
                  </a:lnTo>
                  <a:lnTo>
                    <a:pt x="2155" y="1044"/>
                  </a:lnTo>
                  <a:lnTo>
                    <a:pt x="2087" y="1078"/>
                  </a:lnTo>
                  <a:lnTo>
                    <a:pt x="1919" y="1145"/>
                  </a:lnTo>
                  <a:lnTo>
                    <a:pt x="1717" y="1145"/>
                  </a:lnTo>
                  <a:lnTo>
                    <a:pt x="1347" y="1179"/>
                  </a:lnTo>
                  <a:lnTo>
                    <a:pt x="976" y="1246"/>
                  </a:lnTo>
                  <a:lnTo>
                    <a:pt x="640" y="1347"/>
                  </a:lnTo>
                  <a:lnTo>
                    <a:pt x="539" y="1044"/>
                  </a:lnTo>
                  <a:lnTo>
                    <a:pt x="438" y="741"/>
                  </a:lnTo>
                  <a:lnTo>
                    <a:pt x="1145" y="539"/>
                  </a:lnTo>
                  <a:lnTo>
                    <a:pt x="1852" y="270"/>
                  </a:lnTo>
                  <a:close/>
                  <a:moveTo>
                    <a:pt x="1919" y="1"/>
                  </a:moveTo>
                  <a:lnTo>
                    <a:pt x="1145" y="270"/>
                  </a:lnTo>
                  <a:lnTo>
                    <a:pt x="337" y="539"/>
                  </a:lnTo>
                  <a:lnTo>
                    <a:pt x="269" y="506"/>
                  </a:lnTo>
                  <a:lnTo>
                    <a:pt x="236" y="573"/>
                  </a:lnTo>
                  <a:lnTo>
                    <a:pt x="67" y="607"/>
                  </a:lnTo>
                  <a:lnTo>
                    <a:pt x="0" y="674"/>
                  </a:lnTo>
                  <a:lnTo>
                    <a:pt x="0" y="741"/>
                  </a:lnTo>
                  <a:lnTo>
                    <a:pt x="34" y="775"/>
                  </a:lnTo>
                  <a:lnTo>
                    <a:pt x="135" y="809"/>
                  </a:lnTo>
                  <a:lnTo>
                    <a:pt x="269" y="775"/>
                  </a:lnTo>
                  <a:lnTo>
                    <a:pt x="370" y="1145"/>
                  </a:lnTo>
                  <a:lnTo>
                    <a:pt x="471" y="1516"/>
                  </a:lnTo>
                  <a:lnTo>
                    <a:pt x="505" y="1583"/>
                  </a:lnTo>
                  <a:lnTo>
                    <a:pt x="606" y="1583"/>
                  </a:lnTo>
                  <a:lnTo>
                    <a:pt x="1212" y="1415"/>
                  </a:lnTo>
                  <a:lnTo>
                    <a:pt x="1818" y="1347"/>
                  </a:lnTo>
                  <a:lnTo>
                    <a:pt x="2054" y="1347"/>
                  </a:lnTo>
                  <a:lnTo>
                    <a:pt x="2188" y="1314"/>
                  </a:lnTo>
                  <a:lnTo>
                    <a:pt x="2290" y="1246"/>
                  </a:lnTo>
                  <a:lnTo>
                    <a:pt x="2391" y="1112"/>
                  </a:lnTo>
                  <a:lnTo>
                    <a:pt x="2424" y="977"/>
                  </a:lnTo>
                  <a:lnTo>
                    <a:pt x="2391" y="842"/>
                  </a:lnTo>
                  <a:lnTo>
                    <a:pt x="2323" y="708"/>
                  </a:lnTo>
                  <a:lnTo>
                    <a:pt x="2155" y="405"/>
                  </a:lnTo>
                  <a:lnTo>
                    <a:pt x="2087" y="236"/>
                  </a:lnTo>
                  <a:lnTo>
                    <a:pt x="2054" y="102"/>
                  </a:lnTo>
                  <a:lnTo>
                    <a:pt x="2054" y="68"/>
                  </a:lnTo>
                  <a:lnTo>
                    <a:pt x="2020" y="34"/>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3" name="Google Shape;273;p3"/>
            <p:cNvSpPr/>
            <p:nvPr/>
          </p:nvSpPr>
          <p:spPr>
            <a:xfrm>
              <a:off x="5658548" y="4369856"/>
              <a:ext cx="174084" cy="87092"/>
            </a:xfrm>
            <a:custGeom>
              <a:avLst/>
              <a:gdLst/>
              <a:ahLst/>
              <a:cxnLst/>
              <a:rect l="l" t="t" r="r" b="b"/>
              <a:pathLst>
                <a:path w="3502" h="1752" extrusionOk="0">
                  <a:moveTo>
                    <a:pt x="2694" y="270"/>
                  </a:moveTo>
                  <a:lnTo>
                    <a:pt x="2761" y="303"/>
                  </a:lnTo>
                  <a:lnTo>
                    <a:pt x="2828" y="303"/>
                  </a:lnTo>
                  <a:lnTo>
                    <a:pt x="2896" y="371"/>
                  </a:lnTo>
                  <a:lnTo>
                    <a:pt x="2929" y="438"/>
                  </a:lnTo>
                  <a:lnTo>
                    <a:pt x="2997" y="674"/>
                  </a:lnTo>
                  <a:lnTo>
                    <a:pt x="2761" y="808"/>
                  </a:lnTo>
                  <a:lnTo>
                    <a:pt x="2458" y="909"/>
                  </a:lnTo>
                  <a:lnTo>
                    <a:pt x="1886" y="1078"/>
                  </a:lnTo>
                  <a:lnTo>
                    <a:pt x="1212" y="1313"/>
                  </a:lnTo>
                  <a:lnTo>
                    <a:pt x="1010" y="1381"/>
                  </a:lnTo>
                  <a:lnTo>
                    <a:pt x="876" y="1414"/>
                  </a:lnTo>
                  <a:lnTo>
                    <a:pt x="775" y="1414"/>
                  </a:lnTo>
                  <a:lnTo>
                    <a:pt x="707" y="1381"/>
                  </a:lnTo>
                  <a:lnTo>
                    <a:pt x="674" y="1313"/>
                  </a:lnTo>
                  <a:lnTo>
                    <a:pt x="876" y="1280"/>
                  </a:lnTo>
                  <a:lnTo>
                    <a:pt x="1044" y="1212"/>
                  </a:lnTo>
                  <a:lnTo>
                    <a:pt x="1246" y="1111"/>
                  </a:lnTo>
                  <a:lnTo>
                    <a:pt x="1482" y="1078"/>
                  </a:lnTo>
                  <a:lnTo>
                    <a:pt x="1549" y="1044"/>
                  </a:lnTo>
                  <a:lnTo>
                    <a:pt x="1583" y="977"/>
                  </a:lnTo>
                  <a:lnTo>
                    <a:pt x="1616" y="943"/>
                  </a:lnTo>
                  <a:lnTo>
                    <a:pt x="1616" y="876"/>
                  </a:lnTo>
                  <a:lnTo>
                    <a:pt x="1583" y="808"/>
                  </a:lnTo>
                  <a:lnTo>
                    <a:pt x="1515" y="741"/>
                  </a:lnTo>
                  <a:lnTo>
                    <a:pt x="1381" y="741"/>
                  </a:lnTo>
                  <a:lnTo>
                    <a:pt x="1179" y="775"/>
                  </a:lnTo>
                  <a:lnTo>
                    <a:pt x="977" y="842"/>
                  </a:lnTo>
                  <a:lnTo>
                    <a:pt x="808" y="977"/>
                  </a:lnTo>
                  <a:lnTo>
                    <a:pt x="640" y="1111"/>
                  </a:lnTo>
                  <a:lnTo>
                    <a:pt x="674" y="909"/>
                  </a:lnTo>
                  <a:lnTo>
                    <a:pt x="1549" y="573"/>
                  </a:lnTo>
                  <a:lnTo>
                    <a:pt x="2256" y="371"/>
                  </a:lnTo>
                  <a:lnTo>
                    <a:pt x="2492" y="337"/>
                  </a:lnTo>
                  <a:lnTo>
                    <a:pt x="2694" y="270"/>
                  </a:lnTo>
                  <a:close/>
                  <a:moveTo>
                    <a:pt x="2862" y="0"/>
                  </a:moveTo>
                  <a:lnTo>
                    <a:pt x="2626" y="34"/>
                  </a:lnTo>
                  <a:lnTo>
                    <a:pt x="2424" y="68"/>
                  </a:lnTo>
                  <a:lnTo>
                    <a:pt x="1987" y="169"/>
                  </a:lnTo>
                  <a:lnTo>
                    <a:pt x="1515" y="303"/>
                  </a:lnTo>
                  <a:lnTo>
                    <a:pt x="640" y="606"/>
                  </a:lnTo>
                  <a:lnTo>
                    <a:pt x="472" y="606"/>
                  </a:lnTo>
                  <a:lnTo>
                    <a:pt x="303" y="674"/>
                  </a:lnTo>
                  <a:lnTo>
                    <a:pt x="169" y="775"/>
                  </a:lnTo>
                  <a:lnTo>
                    <a:pt x="68" y="909"/>
                  </a:lnTo>
                  <a:lnTo>
                    <a:pt x="0" y="1044"/>
                  </a:lnTo>
                  <a:lnTo>
                    <a:pt x="0" y="1212"/>
                  </a:lnTo>
                  <a:lnTo>
                    <a:pt x="0" y="1381"/>
                  </a:lnTo>
                  <a:lnTo>
                    <a:pt x="101" y="1549"/>
                  </a:lnTo>
                  <a:lnTo>
                    <a:pt x="202" y="1650"/>
                  </a:lnTo>
                  <a:lnTo>
                    <a:pt x="371" y="1717"/>
                  </a:lnTo>
                  <a:lnTo>
                    <a:pt x="539" y="1751"/>
                  </a:lnTo>
                  <a:lnTo>
                    <a:pt x="707" y="1717"/>
                  </a:lnTo>
                  <a:lnTo>
                    <a:pt x="1179" y="1616"/>
                  </a:lnTo>
                  <a:lnTo>
                    <a:pt x="1650" y="1448"/>
                  </a:lnTo>
                  <a:lnTo>
                    <a:pt x="2593" y="1111"/>
                  </a:lnTo>
                  <a:lnTo>
                    <a:pt x="2963" y="977"/>
                  </a:lnTo>
                  <a:lnTo>
                    <a:pt x="3131" y="842"/>
                  </a:lnTo>
                  <a:lnTo>
                    <a:pt x="3334" y="707"/>
                  </a:lnTo>
                  <a:lnTo>
                    <a:pt x="3435" y="573"/>
                  </a:lnTo>
                  <a:lnTo>
                    <a:pt x="3468" y="505"/>
                  </a:lnTo>
                  <a:lnTo>
                    <a:pt x="3502" y="404"/>
                  </a:lnTo>
                  <a:lnTo>
                    <a:pt x="3502" y="337"/>
                  </a:lnTo>
                  <a:lnTo>
                    <a:pt x="3468" y="236"/>
                  </a:lnTo>
                  <a:lnTo>
                    <a:pt x="3401" y="169"/>
                  </a:lnTo>
                  <a:lnTo>
                    <a:pt x="3300" y="68"/>
                  </a:lnTo>
                  <a:lnTo>
                    <a:pt x="3199" y="34"/>
                  </a:lnTo>
                  <a:lnTo>
                    <a:pt x="309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4" name="Google Shape;274;p3"/>
            <p:cNvSpPr/>
            <p:nvPr/>
          </p:nvSpPr>
          <p:spPr>
            <a:xfrm>
              <a:off x="5986584" y="4289525"/>
              <a:ext cx="135609" cy="100464"/>
            </a:xfrm>
            <a:custGeom>
              <a:avLst/>
              <a:gdLst/>
              <a:ahLst/>
              <a:cxnLst/>
              <a:rect l="l" t="t" r="r" b="b"/>
              <a:pathLst>
                <a:path w="2728" h="2021" extrusionOk="0">
                  <a:moveTo>
                    <a:pt x="2020" y="0"/>
                  </a:moveTo>
                  <a:lnTo>
                    <a:pt x="68" y="674"/>
                  </a:lnTo>
                  <a:lnTo>
                    <a:pt x="0" y="707"/>
                  </a:lnTo>
                  <a:lnTo>
                    <a:pt x="0" y="808"/>
                  </a:lnTo>
                  <a:lnTo>
                    <a:pt x="34" y="876"/>
                  </a:lnTo>
                  <a:lnTo>
                    <a:pt x="135" y="876"/>
                  </a:lnTo>
                  <a:lnTo>
                    <a:pt x="1549" y="371"/>
                  </a:lnTo>
                  <a:lnTo>
                    <a:pt x="1717" y="303"/>
                  </a:lnTo>
                  <a:lnTo>
                    <a:pt x="1886" y="270"/>
                  </a:lnTo>
                  <a:lnTo>
                    <a:pt x="1953" y="270"/>
                  </a:lnTo>
                  <a:lnTo>
                    <a:pt x="2020" y="303"/>
                  </a:lnTo>
                  <a:lnTo>
                    <a:pt x="2054" y="371"/>
                  </a:lnTo>
                  <a:lnTo>
                    <a:pt x="2121" y="472"/>
                  </a:lnTo>
                  <a:lnTo>
                    <a:pt x="2458" y="1111"/>
                  </a:lnTo>
                  <a:lnTo>
                    <a:pt x="1313" y="1448"/>
                  </a:lnTo>
                  <a:lnTo>
                    <a:pt x="943" y="1549"/>
                  </a:lnTo>
                  <a:lnTo>
                    <a:pt x="808" y="1616"/>
                  </a:lnTo>
                  <a:lnTo>
                    <a:pt x="640" y="1717"/>
                  </a:lnTo>
                  <a:lnTo>
                    <a:pt x="539" y="1246"/>
                  </a:lnTo>
                  <a:lnTo>
                    <a:pt x="472" y="1010"/>
                  </a:lnTo>
                  <a:lnTo>
                    <a:pt x="371" y="808"/>
                  </a:lnTo>
                  <a:lnTo>
                    <a:pt x="337" y="808"/>
                  </a:lnTo>
                  <a:lnTo>
                    <a:pt x="303" y="943"/>
                  </a:lnTo>
                  <a:lnTo>
                    <a:pt x="303" y="1078"/>
                  </a:lnTo>
                  <a:lnTo>
                    <a:pt x="337" y="1381"/>
                  </a:lnTo>
                  <a:lnTo>
                    <a:pt x="404" y="1650"/>
                  </a:lnTo>
                  <a:lnTo>
                    <a:pt x="505" y="1919"/>
                  </a:lnTo>
                  <a:lnTo>
                    <a:pt x="539" y="1987"/>
                  </a:lnTo>
                  <a:lnTo>
                    <a:pt x="573" y="1987"/>
                  </a:lnTo>
                  <a:lnTo>
                    <a:pt x="640" y="2020"/>
                  </a:lnTo>
                  <a:lnTo>
                    <a:pt x="674" y="1987"/>
                  </a:lnTo>
                  <a:lnTo>
                    <a:pt x="876" y="1852"/>
                  </a:lnTo>
                  <a:lnTo>
                    <a:pt x="1078" y="1751"/>
                  </a:lnTo>
                  <a:lnTo>
                    <a:pt x="1549" y="1616"/>
                  </a:lnTo>
                  <a:lnTo>
                    <a:pt x="2626" y="1313"/>
                  </a:lnTo>
                  <a:lnTo>
                    <a:pt x="2694" y="1280"/>
                  </a:lnTo>
                  <a:lnTo>
                    <a:pt x="2727" y="1246"/>
                  </a:lnTo>
                  <a:lnTo>
                    <a:pt x="2727" y="1179"/>
                  </a:lnTo>
                  <a:lnTo>
                    <a:pt x="2694" y="1145"/>
                  </a:lnTo>
                  <a:lnTo>
                    <a:pt x="2155"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5" name="Google Shape;275;p3"/>
            <p:cNvSpPr/>
            <p:nvPr/>
          </p:nvSpPr>
          <p:spPr>
            <a:xfrm>
              <a:off x="5645176" y="4466940"/>
              <a:ext cx="120547" cy="103794"/>
            </a:xfrm>
            <a:custGeom>
              <a:avLst/>
              <a:gdLst/>
              <a:ahLst/>
              <a:cxnLst/>
              <a:rect l="l" t="t" r="r" b="b"/>
              <a:pathLst>
                <a:path w="2425" h="2088" extrusionOk="0">
                  <a:moveTo>
                    <a:pt x="1953" y="202"/>
                  </a:moveTo>
                  <a:lnTo>
                    <a:pt x="2054" y="606"/>
                  </a:lnTo>
                  <a:lnTo>
                    <a:pt x="2121" y="1044"/>
                  </a:lnTo>
                  <a:lnTo>
                    <a:pt x="2155" y="1313"/>
                  </a:lnTo>
                  <a:lnTo>
                    <a:pt x="2155" y="1481"/>
                  </a:lnTo>
                  <a:lnTo>
                    <a:pt x="2155" y="1549"/>
                  </a:lnTo>
                  <a:lnTo>
                    <a:pt x="2121" y="1582"/>
                  </a:lnTo>
                  <a:lnTo>
                    <a:pt x="1953" y="1616"/>
                  </a:lnTo>
                  <a:lnTo>
                    <a:pt x="1784" y="1616"/>
                  </a:lnTo>
                  <a:lnTo>
                    <a:pt x="1414" y="1650"/>
                  </a:lnTo>
                  <a:lnTo>
                    <a:pt x="1145" y="1717"/>
                  </a:lnTo>
                  <a:lnTo>
                    <a:pt x="875" y="1784"/>
                  </a:lnTo>
                  <a:lnTo>
                    <a:pt x="741" y="1784"/>
                  </a:lnTo>
                  <a:lnTo>
                    <a:pt x="640" y="1751"/>
                  </a:lnTo>
                  <a:lnTo>
                    <a:pt x="539" y="1650"/>
                  </a:lnTo>
                  <a:lnTo>
                    <a:pt x="471" y="1481"/>
                  </a:lnTo>
                  <a:lnTo>
                    <a:pt x="404" y="1111"/>
                  </a:lnTo>
                  <a:lnTo>
                    <a:pt x="337" y="909"/>
                  </a:lnTo>
                  <a:lnTo>
                    <a:pt x="269" y="707"/>
                  </a:lnTo>
                  <a:lnTo>
                    <a:pt x="505" y="606"/>
                  </a:lnTo>
                  <a:lnTo>
                    <a:pt x="741" y="539"/>
                  </a:lnTo>
                  <a:lnTo>
                    <a:pt x="1246" y="471"/>
                  </a:lnTo>
                  <a:lnTo>
                    <a:pt x="1616" y="370"/>
                  </a:lnTo>
                  <a:lnTo>
                    <a:pt x="1953" y="202"/>
                  </a:lnTo>
                  <a:close/>
                  <a:moveTo>
                    <a:pt x="2020" y="0"/>
                  </a:moveTo>
                  <a:lnTo>
                    <a:pt x="1953" y="34"/>
                  </a:lnTo>
                  <a:lnTo>
                    <a:pt x="1683" y="135"/>
                  </a:lnTo>
                  <a:lnTo>
                    <a:pt x="1380" y="236"/>
                  </a:lnTo>
                  <a:lnTo>
                    <a:pt x="774" y="370"/>
                  </a:lnTo>
                  <a:lnTo>
                    <a:pt x="539" y="404"/>
                  </a:lnTo>
                  <a:lnTo>
                    <a:pt x="337" y="438"/>
                  </a:lnTo>
                  <a:lnTo>
                    <a:pt x="168" y="539"/>
                  </a:lnTo>
                  <a:lnTo>
                    <a:pt x="67" y="606"/>
                  </a:lnTo>
                  <a:lnTo>
                    <a:pt x="0" y="673"/>
                  </a:lnTo>
                  <a:lnTo>
                    <a:pt x="0" y="741"/>
                  </a:lnTo>
                  <a:lnTo>
                    <a:pt x="0" y="774"/>
                  </a:lnTo>
                  <a:lnTo>
                    <a:pt x="67" y="808"/>
                  </a:lnTo>
                  <a:lnTo>
                    <a:pt x="101" y="842"/>
                  </a:lnTo>
                  <a:lnTo>
                    <a:pt x="168" y="1111"/>
                  </a:lnTo>
                  <a:lnTo>
                    <a:pt x="202" y="1380"/>
                  </a:lnTo>
                  <a:lnTo>
                    <a:pt x="269" y="1582"/>
                  </a:lnTo>
                  <a:lnTo>
                    <a:pt x="303" y="1751"/>
                  </a:lnTo>
                  <a:lnTo>
                    <a:pt x="370" y="1919"/>
                  </a:lnTo>
                  <a:lnTo>
                    <a:pt x="539" y="2054"/>
                  </a:lnTo>
                  <a:lnTo>
                    <a:pt x="606" y="2087"/>
                  </a:lnTo>
                  <a:lnTo>
                    <a:pt x="673" y="2087"/>
                  </a:lnTo>
                  <a:lnTo>
                    <a:pt x="842" y="2054"/>
                  </a:lnTo>
                  <a:lnTo>
                    <a:pt x="1145" y="1953"/>
                  </a:lnTo>
                  <a:lnTo>
                    <a:pt x="1448" y="1885"/>
                  </a:lnTo>
                  <a:lnTo>
                    <a:pt x="1751" y="1852"/>
                  </a:lnTo>
                  <a:lnTo>
                    <a:pt x="2054" y="1818"/>
                  </a:lnTo>
                  <a:lnTo>
                    <a:pt x="2323" y="1751"/>
                  </a:lnTo>
                  <a:lnTo>
                    <a:pt x="2390" y="1683"/>
                  </a:lnTo>
                  <a:lnTo>
                    <a:pt x="2424" y="1616"/>
                  </a:lnTo>
                  <a:lnTo>
                    <a:pt x="2357" y="1212"/>
                  </a:lnTo>
                  <a:lnTo>
                    <a:pt x="2256" y="842"/>
                  </a:lnTo>
                  <a:lnTo>
                    <a:pt x="2087" y="67"/>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6" name="Google Shape;276;p3"/>
            <p:cNvSpPr/>
            <p:nvPr/>
          </p:nvSpPr>
          <p:spPr>
            <a:xfrm>
              <a:off x="5866087" y="4324670"/>
              <a:ext cx="122187" cy="93753"/>
            </a:xfrm>
            <a:custGeom>
              <a:avLst/>
              <a:gdLst/>
              <a:ahLst/>
              <a:cxnLst/>
              <a:rect l="l" t="t" r="r" b="b"/>
              <a:pathLst>
                <a:path w="2458" h="1886" extrusionOk="0">
                  <a:moveTo>
                    <a:pt x="1852" y="270"/>
                  </a:moveTo>
                  <a:lnTo>
                    <a:pt x="1919" y="337"/>
                  </a:lnTo>
                  <a:lnTo>
                    <a:pt x="2020" y="472"/>
                  </a:lnTo>
                  <a:lnTo>
                    <a:pt x="2088" y="640"/>
                  </a:lnTo>
                  <a:lnTo>
                    <a:pt x="2189" y="977"/>
                  </a:lnTo>
                  <a:lnTo>
                    <a:pt x="1515" y="1179"/>
                  </a:lnTo>
                  <a:lnTo>
                    <a:pt x="1212" y="1280"/>
                  </a:lnTo>
                  <a:lnTo>
                    <a:pt x="909" y="1414"/>
                  </a:lnTo>
                  <a:lnTo>
                    <a:pt x="741" y="1515"/>
                  </a:lnTo>
                  <a:lnTo>
                    <a:pt x="640" y="1583"/>
                  </a:lnTo>
                  <a:lnTo>
                    <a:pt x="606" y="1583"/>
                  </a:lnTo>
                  <a:lnTo>
                    <a:pt x="573" y="1549"/>
                  </a:lnTo>
                  <a:lnTo>
                    <a:pt x="505" y="1381"/>
                  </a:lnTo>
                  <a:lnTo>
                    <a:pt x="438" y="1078"/>
                  </a:lnTo>
                  <a:lnTo>
                    <a:pt x="371" y="775"/>
                  </a:lnTo>
                  <a:lnTo>
                    <a:pt x="977" y="640"/>
                  </a:lnTo>
                  <a:lnTo>
                    <a:pt x="1549" y="438"/>
                  </a:lnTo>
                  <a:lnTo>
                    <a:pt x="1717" y="303"/>
                  </a:lnTo>
                  <a:lnTo>
                    <a:pt x="1818" y="270"/>
                  </a:lnTo>
                  <a:close/>
                  <a:moveTo>
                    <a:pt x="1818" y="0"/>
                  </a:moveTo>
                  <a:lnTo>
                    <a:pt x="1650" y="68"/>
                  </a:lnTo>
                  <a:lnTo>
                    <a:pt x="1482" y="169"/>
                  </a:lnTo>
                  <a:lnTo>
                    <a:pt x="1313" y="270"/>
                  </a:lnTo>
                  <a:lnTo>
                    <a:pt x="1145" y="337"/>
                  </a:lnTo>
                  <a:lnTo>
                    <a:pt x="606" y="472"/>
                  </a:lnTo>
                  <a:lnTo>
                    <a:pt x="68" y="640"/>
                  </a:lnTo>
                  <a:lnTo>
                    <a:pt x="0" y="707"/>
                  </a:lnTo>
                  <a:lnTo>
                    <a:pt x="0" y="775"/>
                  </a:lnTo>
                  <a:lnTo>
                    <a:pt x="34" y="842"/>
                  </a:lnTo>
                  <a:lnTo>
                    <a:pt x="68" y="876"/>
                  </a:lnTo>
                  <a:lnTo>
                    <a:pt x="101" y="842"/>
                  </a:lnTo>
                  <a:lnTo>
                    <a:pt x="202" y="842"/>
                  </a:lnTo>
                  <a:lnTo>
                    <a:pt x="202" y="1145"/>
                  </a:lnTo>
                  <a:lnTo>
                    <a:pt x="270" y="1482"/>
                  </a:lnTo>
                  <a:lnTo>
                    <a:pt x="303" y="1616"/>
                  </a:lnTo>
                  <a:lnTo>
                    <a:pt x="337" y="1751"/>
                  </a:lnTo>
                  <a:lnTo>
                    <a:pt x="404" y="1852"/>
                  </a:lnTo>
                  <a:lnTo>
                    <a:pt x="505" y="1886"/>
                  </a:lnTo>
                  <a:lnTo>
                    <a:pt x="674" y="1886"/>
                  </a:lnTo>
                  <a:lnTo>
                    <a:pt x="775" y="1818"/>
                  </a:lnTo>
                  <a:lnTo>
                    <a:pt x="1010" y="1650"/>
                  </a:lnTo>
                  <a:lnTo>
                    <a:pt x="1347" y="1482"/>
                  </a:lnTo>
                  <a:lnTo>
                    <a:pt x="1684" y="1381"/>
                  </a:lnTo>
                  <a:lnTo>
                    <a:pt x="2391" y="1179"/>
                  </a:lnTo>
                  <a:lnTo>
                    <a:pt x="2458" y="1145"/>
                  </a:lnTo>
                  <a:lnTo>
                    <a:pt x="2458" y="1044"/>
                  </a:lnTo>
                  <a:lnTo>
                    <a:pt x="2391" y="775"/>
                  </a:lnTo>
                  <a:lnTo>
                    <a:pt x="2256" y="404"/>
                  </a:lnTo>
                  <a:lnTo>
                    <a:pt x="2155" y="236"/>
                  </a:lnTo>
                  <a:lnTo>
                    <a:pt x="2054" y="101"/>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77" name="Google Shape;277;p3"/>
          <p:cNvGrpSpPr/>
          <p:nvPr/>
        </p:nvGrpSpPr>
        <p:grpSpPr>
          <a:xfrm>
            <a:off x="8181406" y="1685317"/>
            <a:ext cx="962386" cy="1290422"/>
            <a:chOff x="5892831" y="1685317"/>
            <a:chExt cx="962386" cy="1290422"/>
          </a:xfrm>
        </p:grpSpPr>
        <p:sp>
          <p:nvSpPr>
            <p:cNvPr id="278" name="Google Shape;278;p3"/>
            <p:cNvSpPr/>
            <p:nvPr/>
          </p:nvSpPr>
          <p:spPr>
            <a:xfrm>
              <a:off x="6453510" y="2518805"/>
              <a:ext cx="227672" cy="334797"/>
            </a:xfrm>
            <a:custGeom>
              <a:avLst/>
              <a:gdLst/>
              <a:ahLst/>
              <a:cxnLst/>
              <a:rect l="l" t="t" r="r" b="b"/>
              <a:pathLst>
                <a:path w="4580" h="6735" extrusionOk="0">
                  <a:moveTo>
                    <a:pt x="4411" y="0"/>
                  </a:moveTo>
                  <a:lnTo>
                    <a:pt x="4378" y="34"/>
                  </a:lnTo>
                  <a:lnTo>
                    <a:pt x="3334" y="1650"/>
                  </a:lnTo>
                  <a:lnTo>
                    <a:pt x="2324" y="3266"/>
                  </a:lnTo>
                  <a:lnTo>
                    <a:pt x="1785" y="4142"/>
                  </a:lnTo>
                  <a:lnTo>
                    <a:pt x="1213" y="4950"/>
                  </a:lnTo>
                  <a:lnTo>
                    <a:pt x="34" y="6599"/>
                  </a:lnTo>
                  <a:lnTo>
                    <a:pt x="1" y="6667"/>
                  </a:lnTo>
                  <a:lnTo>
                    <a:pt x="34" y="6700"/>
                  </a:lnTo>
                  <a:lnTo>
                    <a:pt x="102" y="6734"/>
                  </a:lnTo>
                  <a:lnTo>
                    <a:pt x="135" y="6700"/>
                  </a:lnTo>
                  <a:lnTo>
                    <a:pt x="472" y="6364"/>
                  </a:lnTo>
                  <a:lnTo>
                    <a:pt x="775" y="5993"/>
                  </a:lnTo>
                  <a:lnTo>
                    <a:pt x="1381" y="5219"/>
                  </a:lnTo>
                  <a:lnTo>
                    <a:pt x="1886" y="4411"/>
                  </a:lnTo>
                  <a:lnTo>
                    <a:pt x="2391" y="3603"/>
                  </a:lnTo>
                  <a:lnTo>
                    <a:pt x="3468" y="1886"/>
                  </a:lnTo>
                  <a:lnTo>
                    <a:pt x="4007" y="1010"/>
                  </a:lnTo>
                  <a:lnTo>
                    <a:pt x="4546" y="169"/>
                  </a:lnTo>
                  <a:lnTo>
                    <a:pt x="4580" y="101"/>
                  </a:lnTo>
                  <a:lnTo>
                    <a:pt x="4580" y="68"/>
                  </a:lnTo>
                  <a:lnTo>
                    <a:pt x="45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9" name="Google Shape;279;p3"/>
            <p:cNvSpPr/>
            <p:nvPr/>
          </p:nvSpPr>
          <p:spPr>
            <a:xfrm>
              <a:off x="6123833" y="2363163"/>
              <a:ext cx="138939" cy="435161"/>
            </a:xfrm>
            <a:custGeom>
              <a:avLst/>
              <a:gdLst/>
              <a:ahLst/>
              <a:cxnLst/>
              <a:rect l="l" t="t" r="r" b="b"/>
              <a:pathLst>
                <a:path w="2795" h="8754" extrusionOk="0">
                  <a:moveTo>
                    <a:pt x="1178" y="169"/>
                  </a:moveTo>
                  <a:lnTo>
                    <a:pt x="1347" y="202"/>
                  </a:lnTo>
                  <a:lnTo>
                    <a:pt x="1448" y="236"/>
                  </a:lnTo>
                  <a:lnTo>
                    <a:pt x="1515" y="303"/>
                  </a:lnTo>
                  <a:lnTo>
                    <a:pt x="1616" y="404"/>
                  </a:lnTo>
                  <a:lnTo>
                    <a:pt x="1683" y="539"/>
                  </a:lnTo>
                  <a:lnTo>
                    <a:pt x="1784" y="842"/>
                  </a:lnTo>
                  <a:lnTo>
                    <a:pt x="1852" y="1482"/>
                  </a:lnTo>
                  <a:lnTo>
                    <a:pt x="2391" y="5253"/>
                  </a:lnTo>
                  <a:lnTo>
                    <a:pt x="2458" y="5825"/>
                  </a:lnTo>
                  <a:lnTo>
                    <a:pt x="2492" y="6364"/>
                  </a:lnTo>
                  <a:lnTo>
                    <a:pt x="2525" y="6902"/>
                  </a:lnTo>
                  <a:lnTo>
                    <a:pt x="2525" y="7475"/>
                  </a:lnTo>
                  <a:lnTo>
                    <a:pt x="2458" y="7912"/>
                  </a:lnTo>
                  <a:lnTo>
                    <a:pt x="2391" y="8114"/>
                  </a:lnTo>
                  <a:lnTo>
                    <a:pt x="2290" y="8316"/>
                  </a:lnTo>
                  <a:lnTo>
                    <a:pt x="2256" y="8417"/>
                  </a:lnTo>
                  <a:lnTo>
                    <a:pt x="2189" y="8451"/>
                  </a:lnTo>
                  <a:lnTo>
                    <a:pt x="2121" y="8485"/>
                  </a:lnTo>
                  <a:lnTo>
                    <a:pt x="2054" y="8518"/>
                  </a:lnTo>
                  <a:lnTo>
                    <a:pt x="1919" y="8485"/>
                  </a:lnTo>
                  <a:lnTo>
                    <a:pt x="1751" y="8417"/>
                  </a:lnTo>
                  <a:lnTo>
                    <a:pt x="1616" y="8283"/>
                  </a:lnTo>
                  <a:lnTo>
                    <a:pt x="1481" y="8148"/>
                  </a:lnTo>
                  <a:lnTo>
                    <a:pt x="1279" y="7946"/>
                  </a:lnTo>
                  <a:lnTo>
                    <a:pt x="1178" y="7912"/>
                  </a:lnTo>
                  <a:lnTo>
                    <a:pt x="1111" y="7912"/>
                  </a:lnTo>
                  <a:lnTo>
                    <a:pt x="976" y="7138"/>
                  </a:lnTo>
                  <a:lnTo>
                    <a:pt x="875" y="6330"/>
                  </a:lnTo>
                  <a:lnTo>
                    <a:pt x="808" y="5488"/>
                  </a:lnTo>
                  <a:lnTo>
                    <a:pt x="673" y="4714"/>
                  </a:lnTo>
                  <a:lnTo>
                    <a:pt x="505" y="3704"/>
                  </a:lnTo>
                  <a:lnTo>
                    <a:pt x="370" y="2694"/>
                  </a:lnTo>
                  <a:lnTo>
                    <a:pt x="269" y="1717"/>
                  </a:lnTo>
                  <a:lnTo>
                    <a:pt x="168" y="707"/>
                  </a:lnTo>
                  <a:lnTo>
                    <a:pt x="236" y="707"/>
                  </a:lnTo>
                  <a:lnTo>
                    <a:pt x="404" y="640"/>
                  </a:lnTo>
                  <a:lnTo>
                    <a:pt x="539" y="539"/>
                  </a:lnTo>
                  <a:lnTo>
                    <a:pt x="875" y="337"/>
                  </a:lnTo>
                  <a:lnTo>
                    <a:pt x="1010" y="236"/>
                  </a:lnTo>
                  <a:lnTo>
                    <a:pt x="1178" y="169"/>
                  </a:lnTo>
                  <a:close/>
                  <a:moveTo>
                    <a:pt x="1212" y="0"/>
                  </a:moveTo>
                  <a:lnTo>
                    <a:pt x="976" y="68"/>
                  </a:lnTo>
                  <a:lnTo>
                    <a:pt x="707" y="202"/>
                  </a:lnTo>
                  <a:lnTo>
                    <a:pt x="438" y="371"/>
                  </a:lnTo>
                  <a:lnTo>
                    <a:pt x="168" y="573"/>
                  </a:lnTo>
                  <a:lnTo>
                    <a:pt x="168" y="505"/>
                  </a:lnTo>
                  <a:lnTo>
                    <a:pt x="135" y="438"/>
                  </a:lnTo>
                  <a:lnTo>
                    <a:pt x="67" y="404"/>
                  </a:lnTo>
                  <a:lnTo>
                    <a:pt x="34" y="438"/>
                  </a:lnTo>
                  <a:lnTo>
                    <a:pt x="0" y="505"/>
                  </a:lnTo>
                  <a:lnTo>
                    <a:pt x="0" y="977"/>
                  </a:lnTo>
                  <a:lnTo>
                    <a:pt x="0" y="1448"/>
                  </a:lnTo>
                  <a:lnTo>
                    <a:pt x="67" y="2391"/>
                  </a:lnTo>
                  <a:lnTo>
                    <a:pt x="202" y="3333"/>
                  </a:lnTo>
                  <a:lnTo>
                    <a:pt x="337" y="4276"/>
                  </a:lnTo>
                  <a:lnTo>
                    <a:pt x="539" y="5354"/>
                  </a:lnTo>
                  <a:lnTo>
                    <a:pt x="640" y="5926"/>
                  </a:lnTo>
                  <a:lnTo>
                    <a:pt x="707" y="6465"/>
                  </a:lnTo>
                  <a:lnTo>
                    <a:pt x="808" y="7407"/>
                  </a:lnTo>
                  <a:lnTo>
                    <a:pt x="842" y="7879"/>
                  </a:lnTo>
                  <a:lnTo>
                    <a:pt x="943" y="8350"/>
                  </a:lnTo>
                  <a:lnTo>
                    <a:pt x="976" y="8384"/>
                  </a:lnTo>
                  <a:lnTo>
                    <a:pt x="1010" y="8417"/>
                  </a:lnTo>
                  <a:lnTo>
                    <a:pt x="1111" y="8451"/>
                  </a:lnTo>
                  <a:lnTo>
                    <a:pt x="1178" y="8384"/>
                  </a:lnTo>
                  <a:lnTo>
                    <a:pt x="1212" y="8350"/>
                  </a:lnTo>
                  <a:lnTo>
                    <a:pt x="1178" y="8283"/>
                  </a:lnTo>
                  <a:lnTo>
                    <a:pt x="1178" y="8215"/>
                  </a:lnTo>
                  <a:lnTo>
                    <a:pt x="1347" y="8384"/>
                  </a:lnTo>
                  <a:lnTo>
                    <a:pt x="1515" y="8518"/>
                  </a:lnTo>
                  <a:lnTo>
                    <a:pt x="1683" y="8653"/>
                  </a:lnTo>
                  <a:lnTo>
                    <a:pt x="1885" y="8720"/>
                  </a:lnTo>
                  <a:lnTo>
                    <a:pt x="2054" y="8754"/>
                  </a:lnTo>
                  <a:lnTo>
                    <a:pt x="2256" y="8720"/>
                  </a:lnTo>
                  <a:lnTo>
                    <a:pt x="2323" y="8653"/>
                  </a:lnTo>
                  <a:lnTo>
                    <a:pt x="2424" y="8586"/>
                  </a:lnTo>
                  <a:lnTo>
                    <a:pt x="2559" y="8384"/>
                  </a:lnTo>
                  <a:lnTo>
                    <a:pt x="2660" y="8114"/>
                  </a:lnTo>
                  <a:lnTo>
                    <a:pt x="2761" y="7811"/>
                  </a:lnTo>
                  <a:lnTo>
                    <a:pt x="2795" y="7508"/>
                  </a:lnTo>
                  <a:lnTo>
                    <a:pt x="2795" y="7172"/>
                  </a:lnTo>
                  <a:lnTo>
                    <a:pt x="2795" y="6532"/>
                  </a:lnTo>
                  <a:lnTo>
                    <a:pt x="2727" y="5926"/>
                  </a:lnTo>
                  <a:lnTo>
                    <a:pt x="2391" y="3333"/>
                  </a:lnTo>
                  <a:lnTo>
                    <a:pt x="2189" y="2020"/>
                  </a:lnTo>
                  <a:lnTo>
                    <a:pt x="1953" y="741"/>
                  </a:lnTo>
                  <a:lnTo>
                    <a:pt x="1919" y="539"/>
                  </a:lnTo>
                  <a:lnTo>
                    <a:pt x="1852" y="371"/>
                  </a:lnTo>
                  <a:lnTo>
                    <a:pt x="1784" y="236"/>
                  </a:lnTo>
                  <a:lnTo>
                    <a:pt x="1683" y="135"/>
                  </a:lnTo>
                  <a:lnTo>
                    <a:pt x="1582" y="68"/>
                  </a:lnTo>
                  <a:lnTo>
                    <a:pt x="1481" y="34"/>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0" name="Google Shape;280;p3"/>
            <p:cNvSpPr/>
            <p:nvPr/>
          </p:nvSpPr>
          <p:spPr>
            <a:xfrm>
              <a:off x="6354786" y="2451845"/>
              <a:ext cx="313024" cy="395045"/>
            </a:xfrm>
            <a:custGeom>
              <a:avLst/>
              <a:gdLst/>
              <a:ahLst/>
              <a:cxnLst/>
              <a:rect l="l" t="t" r="r" b="b"/>
              <a:pathLst>
                <a:path w="6297" h="7947" extrusionOk="0">
                  <a:moveTo>
                    <a:pt x="5084" y="236"/>
                  </a:moveTo>
                  <a:lnTo>
                    <a:pt x="5252" y="337"/>
                  </a:lnTo>
                  <a:lnTo>
                    <a:pt x="5421" y="506"/>
                  </a:lnTo>
                  <a:lnTo>
                    <a:pt x="5555" y="674"/>
                  </a:lnTo>
                  <a:lnTo>
                    <a:pt x="5623" y="910"/>
                  </a:lnTo>
                  <a:lnTo>
                    <a:pt x="5690" y="1145"/>
                  </a:lnTo>
                  <a:lnTo>
                    <a:pt x="5724" y="1179"/>
                  </a:lnTo>
                  <a:lnTo>
                    <a:pt x="5286" y="1852"/>
                  </a:lnTo>
                  <a:lnTo>
                    <a:pt x="4714" y="2761"/>
                  </a:lnTo>
                  <a:lnTo>
                    <a:pt x="4444" y="3199"/>
                  </a:lnTo>
                  <a:lnTo>
                    <a:pt x="4141" y="3637"/>
                  </a:lnTo>
                  <a:lnTo>
                    <a:pt x="2795" y="5489"/>
                  </a:lnTo>
                  <a:lnTo>
                    <a:pt x="2155" y="6431"/>
                  </a:lnTo>
                  <a:lnTo>
                    <a:pt x="1852" y="6936"/>
                  </a:lnTo>
                  <a:lnTo>
                    <a:pt x="1583" y="7441"/>
                  </a:lnTo>
                  <a:lnTo>
                    <a:pt x="1179" y="7509"/>
                  </a:lnTo>
                  <a:lnTo>
                    <a:pt x="775" y="7509"/>
                  </a:lnTo>
                  <a:lnTo>
                    <a:pt x="573" y="7441"/>
                  </a:lnTo>
                  <a:lnTo>
                    <a:pt x="404" y="7340"/>
                  </a:lnTo>
                  <a:lnTo>
                    <a:pt x="303" y="7206"/>
                  </a:lnTo>
                  <a:lnTo>
                    <a:pt x="270" y="7105"/>
                  </a:lnTo>
                  <a:lnTo>
                    <a:pt x="236" y="6970"/>
                  </a:lnTo>
                  <a:lnTo>
                    <a:pt x="236" y="6835"/>
                  </a:lnTo>
                  <a:lnTo>
                    <a:pt x="270" y="6701"/>
                  </a:lnTo>
                  <a:lnTo>
                    <a:pt x="371" y="6398"/>
                  </a:lnTo>
                  <a:lnTo>
                    <a:pt x="505" y="6128"/>
                  </a:lnTo>
                  <a:lnTo>
                    <a:pt x="640" y="5859"/>
                  </a:lnTo>
                  <a:lnTo>
                    <a:pt x="1246" y="4782"/>
                  </a:lnTo>
                  <a:lnTo>
                    <a:pt x="1886" y="3738"/>
                  </a:lnTo>
                  <a:lnTo>
                    <a:pt x="2290" y="3098"/>
                  </a:lnTo>
                  <a:lnTo>
                    <a:pt x="2694" y="2492"/>
                  </a:lnTo>
                  <a:lnTo>
                    <a:pt x="3131" y="1886"/>
                  </a:lnTo>
                  <a:lnTo>
                    <a:pt x="3603" y="1347"/>
                  </a:lnTo>
                  <a:lnTo>
                    <a:pt x="4411" y="539"/>
                  </a:lnTo>
                  <a:lnTo>
                    <a:pt x="4512" y="405"/>
                  </a:lnTo>
                  <a:lnTo>
                    <a:pt x="4646" y="337"/>
                  </a:lnTo>
                  <a:lnTo>
                    <a:pt x="4781" y="270"/>
                  </a:lnTo>
                  <a:lnTo>
                    <a:pt x="4882" y="236"/>
                  </a:lnTo>
                  <a:close/>
                  <a:moveTo>
                    <a:pt x="4916" y="1"/>
                  </a:moveTo>
                  <a:lnTo>
                    <a:pt x="4646" y="68"/>
                  </a:lnTo>
                  <a:lnTo>
                    <a:pt x="4377" y="203"/>
                  </a:lnTo>
                  <a:lnTo>
                    <a:pt x="3973" y="539"/>
                  </a:lnTo>
                  <a:lnTo>
                    <a:pt x="3603" y="943"/>
                  </a:lnTo>
                  <a:lnTo>
                    <a:pt x="3232" y="1347"/>
                  </a:lnTo>
                  <a:lnTo>
                    <a:pt x="2896" y="1785"/>
                  </a:lnTo>
                  <a:lnTo>
                    <a:pt x="2559" y="2223"/>
                  </a:lnTo>
                  <a:lnTo>
                    <a:pt x="2256" y="2694"/>
                  </a:lnTo>
                  <a:lnTo>
                    <a:pt x="1684" y="3603"/>
                  </a:lnTo>
                  <a:lnTo>
                    <a:pt x="1179" y="4479"/>
                  </a:lnTo>
                  <a:lnTo>
                    <a:pt x="674" y="5320"/>
                  </a:lnTo>
                  <a:lnTo>
                    <a:pt x="472" y="5691"/>
                  </a:lnTo>
                  <a:lnTo>
                    <a:pt x="270" y="6027"/>
                  </a:lnTo>
                  <a:lnTo>
                    <a:pt x="101" y="6431"/>
                  </a:lnTo>
                  <a:lnTo>
                    <a:pt x="0" y="6802"/>
                  </a:lnTo>
                  <a:lnTo>
                    <a:pt x="0" y="6970"/>
                  </a:lnTo>
                  <a:lnTo>
                    <a:pt x="0" y="7105"/>
                  </a:lnTo>
                  <a:lnTo>
                    <a:pt x="34" y="7239"/>
                  </a:lnTo>
                  <a:lnTo>
                    <a:pt x="68" y="7340"/>
                  </a:lnTo>
                  <a:lnTo>
                    <a:pt x="135" y="7441"/>
                  </a:lnTo>
                  <a:lnTo>
                    <a:pt x="236" y="7509"/>
                  </a:lnTo>
                  <a:lnTo>
                    <a:pt x="438" y="7643"/>
                  </a:lnTo>
                  <a:lnTo>
                    <a:pt x="674" y="7711"/>
                  </a:lnTo>
                  <a:lnTo>
                    <a:pt x="1179" y="7711"/>
                  </a:lnTo>
                  <a:lnTo>
                    <a:pt x="1448" y="7677"/>
                  </a:lnTo>
                  <a:lnTo>
                    <a:pt x="1381" y="7812"/>
                  </a:lnTo>
                  <a:lnTo>
                    <a:pt x="1381" y="7879"/>
                  </a:lnTo>
                  <a:lnTo>
                    <a:pt x="1414" y="7946"/>
                  </a:lnTo>
                  <a:lnTo>
                    <a:pt x="1482" y="7946"/>
                  </a:lnTo>
                  <a:lnTo>
                    <a:pt x="1549" y="7913"/>
                  </a:lnTo>
                  <a:lnTo>
                    <a:pt x="1919" y="7340"/>
                  </a:lnTo>
                  <a:lnTo>
                    <a:pt x="2222" y="6768"/>
                  </a:lnTo>
                  <a:lnTo>
                    <a:pt x="2559" y="6229"/>
                  </a:lnTo>
                  <a:lnTo>
                    <a:pt x="2896" y="5657"/>
                  </a:lnTo>
                  <a:lnTo>
                    <a:pt x="3266" y="5118"/>
                  </a:lnTo>
                  <a:lnTo>
                    <a:pt x="3670" y="4613"/>
                  </a:lnTo>
                  <a:lnTo>
                    <a:pt x="4074" y="4108"/>
                  </a:lnTo>
                  <a:lnTo>
                    <a:pt x="4478" y="3570"/>
                  </a:lnTo>
                  <a:lnTo>
                    <a:pt x="4882" y="2963"/>
                  </a:lnTo>
                  <a:lnTo>
                    <a:pt x="5252" y="2324"/>
                  </a:lnTo>
                  <a:lnTo>
                    <a:pt x="4815" y="3199"/>
                  </a:lnTo>
                  <a:lnTo>
                    <a:pt x="4613" y="3637"/>
                  </a:lnTo>
                  <a:lnTo>
                    <a:pt x="4377" y="4041"/>
                  </a:lnTo>
                  <a:lnTo>
                    <a:pt x="3771" y="5017"/>
                  </a:lnTo>
                  <a:lnTo>
                    <a:pt x="3098" y="5926"/>
                  </a:lnTo>
                  <a:lnTo>
                    <a:pt x="1751" y="7778"/>
                  </a:lnTo>
                  <a:lnTo>
                    <a:pt x="1751" y="7812"/>
                  </a:lnTo>
                  <a:lnTo>
                    <a:pt x="1785" y="7879"/>
                  </a:lnTo>
                  <a:lnTo>
                    <a:pt x="1886" y="7879"/>
                  </a:lnTo>
                  <a:lnTo>
                    <a:pt x="2525" y="7071"/>
                  </a:lnTo>
                  <a:lnTo>
                    <a:pt x="3131" y="6229"/>
                  </a:lnTo>
                  <a:lnTo>
                    <a:pt x="3737" y="5388"/>
                  </a:lnTo>
                  <a:lnTo>
                    <a:pt x="4310" y="4512"/>
                  </a:lnTo>
                  <a:lnTo>
                    <a:pt x="4545" y="4108"/>
                  </a:lnTo>
                  <a:lnTo>
                    <a:pt x="4781" y="3671"/>
                  </a:lnTo>
                  <a:lnTo>
                    <a:pt x="5252" y="2829"/>
                  </a:lnTo>
                  <a:lnTo>
                    <a:pt x="5454" y="2391"/>
                  </a:lnTo>
                  <a:lnTo>
                    <a:pt x="5724" y="1953"/>
                  </a:lnTo>
                  <a:lnTo>
                    <a:pt x="5993" y="1549"/>
                  </a:lnTo>
                  <a:lnTo>
                    <a:pt x="6296" y="1179"/>
                  </a:lnTo>
                  <a:lnTo>
                    <a:pt x="6296" y="1112"/>
                  </a:lnTo>
                  <a:lnTo>
                    <a:pt x="6296" y="1078"/>
                  </a:lnTo>
                  <a:lnTo>
                    <a:pt x="6229" y="1044"/>
                  </a:lnTo>
                  <a:lnTo>
                    <a:pt x="6195" y="1078"/>
                  </a:lnTo>
                  <a:lnTo>
                    <a:pt x="5993" y="1280"/>
                  </a:lnTo>
                  <a:lnTo>
                    <a:pt x="5825" y="1482"/>
                  </a:lnTo>
                  <a:lnTo>
                    <a:pt x="5960" y="1213"/>
                  </a:lnTo>
                  <a:lnTo>
                    <a:pt x="5993" y="1078"/>
                  </a:lnTo>
                  <a:lnTo>
                    <a:pt x="5993" y="943"/>
                  </a:lnTo>
                  <a:lnTo>
                    <a:pt x="5993" y="910"/>
                  </a:lnTo>
                  <a:lnTo>
                    <a:pt x="5960" y="876"/>
                  </a:lnTo>
                  <a:lnTo>
                    <a:pt x="5926" y="876"/>
                  </a:lnTo>
                  <a:lnTo>
                    <a:pt x="5892" y="910"/>
                  </a:lnTo>
                  <a:lnTo>
                    <a:pt x="5791" y="640"/>
                  </a:lnTo>
                  <a:lnTo>
                    <a:pt x="5657" y="405"/>
                  </a:lnTo>
                  <a:lnTo>
                    <a:pt x="5522" y="203"/>
                  </a:lnTo>
                  <a:lnTo>
                    <a:pt x="5353" y="68"/>
                  </a:lnTo>
                  <a:lnTo>
                    <a:pt x="51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1" name="Google Shape;281;p3"/>
            <p:cNvSpPr/>
            <p:nvPr/>
          </p:nvSpPr>
          <p:spPr>
            <a:xfrm>
              <a:off x="5892831" y="1685317"/>
              <a:ext cx="962386" cy="1166594"/>
            </a:xfrm>
            <a:custGeom>
              <a:avLst/>
              <a:gdLst/>
              <a:ahLst/>
              <a:cxnLst/>
              <a:rect l="l" t="t" r="r" b="b"/>
              <a:pathLst>
                <a:path w="19360" h="23468" extrusionOk="0">
                  <a:moveTo>
                    <a:pt x="3839" y="14343"/>
                  </a:moveTo>
                  <a:lnTo>
                    <a:pt x="3873" y="15320"/>
                  </a:lnTo>
                  <a:lnTo>
                    <a:pt x="3906" y="16296"/>
                  </a:lnTo>
                  <a:lnTo>
                    <a:pt x="4007" y="17239"/>
                  </a:lnTo>
                  <a:lnTo>
                    <a:pt x="4108" y="18215"/>
                  </a:lnTo>
                  <a:lnTo>
                    <a:pt x="4277" y="19293"/>
                  </a:lnTo>
                  <a:lnTo>
                    <a:pt x="4479" y="20336"/>
                  </a:lnTo>
                  <a:lnTo>
                    <a:pt x="4647" y="21212"/>
                  </a:lnTo>
                  <a:lnTo>
                    <a:pt x="4714" y="21683"/>
                  </a:lnTo>
                  <a:lnTo>
                    <a:pt x="4782" y="22121"/>
                  </a:lnTo>
                  <a:lnTo>
                    <a:pt x="4344" y="21986"/>
                  </a:lnTo>
                  <a:lnTo>
                    <a:pt x="4142" y="21919"/>
                  </a:lnTo>
                  <a:lnTo>
                    <a:pt x="3940" y="21818"/>
                  </a:lnTo>
                  <a:lnTo>
                    <a:pt x="3805" y="21683"/>
                  </a:lnTo>
                  <a:lnTo>
                    <a:pt x="3637" y="21515"/>
                  </a:lnTo>
                  <a:lnTo>
                    <a:pt x="3536" y="21313"/>
                  </a:lnTo>
                  <a:lnTo>
                    <a:pt x="3435" y="21043"/>
                  </a:lnTo>
                  <a:lnTo>
                    <a:pt x="3300" y="20471"/>
                  </a:lnTo>
                  <a:lnTo>
                    <a:pt x="3199" y="19865"/>
                  </a:lnTo>
                  <a:lnTo>
                    <a:pt x="3065" y="18687"/>
                  </a:lnTo>
                  <a:lnTo>
                    <a:pt x="2930" y="17777"/>
                  </a:lnTo>
                  <a:lnTo>
                    <a:pt x="2829" y="16835"/>
                  </a:lnTo>
                  <a:lnTo>
                    <a:pt x="2795" y="16397"/>
                  </a:lnTo>
                  <a:lnTo>
                    <a:pt x="2762" y="15926"/>
                  </a:lnTo>
                  <a:lnTo>
                    <a:pt x="2762" y="15488"/>
                  </a:lnTo>
                  <a:lnTo>
                    <a:pt x="2795" y="15017"/>
                  </a:lnTo>
                  <a:lnTo>
                    <a:pt x="3031" y="14781"/>
                  </a:lnTo>
                  <a:lnTo>
                    <a:pt x="3267" y="14545"/>
                  </a:lnTo>
                  <a:lnTo>
                    <a:pt x="3401" y="14444"/>
                  </a:lnTo>
                  <a:lnTo>
                    <a:pt x="3536" y="14377"/>
                  </a:lnTo>
                  <a:lnTo>
                    <a:pt x="3671" y="14343"/>
                  </a:lnTo>
                  <a:close/>
                  <a:moveTo>
                    <a:pt x="742" y="8081"/>
                  </a:moveTo>
                  <a:lnTo>
                    <a:pt x="809" y="8115"/>
                  </a:lnTo>
                  <a:lnTo>
                    <a:pt x="1314" y="8115"/>
                  </a:lnTo>
                  <a:lnTo>
                    <a:pt x="1146" y="10034"/>
                  </a:lnTo>
                  <a:lnTo>
                    <a:pt x="1078" y="10977"/>
                  </a:lnTo>
                  <a:lnTo>
                    <a:pt x="1078" y="11919"/>
                  </a:lnTo>
                  <a:lnTo>
                    <a:pt x="1112" y="12896"/>
                  </a:lnTo>
                  <a:lnTo>
                    <a:pt x="1179" y="13872"/>
                  </a:lnTo>
                  <a:lnTo>
                    <a:pt x="1381" y="15825"/>
                  </a:lnTo>
                  <a:lnTo>
                    <a:pt x="1516" y="17575"/>
                  </a:lnTo>
                  <a:lnTo>
                    <a:pt x="1583" y="18451"/>
                  </a:lnTo>
                  <a:lnTo>
                    <a:pt x="1684" y="19326"/>
                  </a:lnTo>
                  <a:lnTo>
                    <a:pt x="1853" y="20134"/>
                  </a:lnTo>
                  <a:lnTo>
                    <a:pt x="2088" y="20909"/>
                  </a:lnTo>
                  <a:lnTo>
                    <a:pt x="2391" y="21683"/>
                  </a:lnTo>
                  <a:lnTo>
                    <a:pt x="2728" y="22457"/>
                  </a:lnTo>
                  <a:lnTo>
                    <a:pt x="2694" y="22626"/>
                  </a:lnTo>
                  <a:lnTo>
                    <a:pt x="2661" y="22794"/>
                  </a:lnTo>
                  <a:lnTo>
                    <a:pt x="2492" y="23097"/>
                  </a:lnTo>
                  <a:lnTo>
                    <a:pt x="2425" y="23198"/>
                  </a:lnTo>
                  <a:lnTo>
                    <a:pt x="2358" y="23232"/>
                  </a:lnTo>
                  <a:lnTo>
                    <a:pt x="2324" y="23265"/>
                  </a:lnTo>
                  <a:lnTo>
                    <a:pt x="2257" y="23265"/>
                  </a:lnTo>
                  <a:lnTo>
                    <a:pt x="2122" y="23164"/>
                  </a:lnTo>
                  <a:lnTo>
                    <a:pt x="2021" y="23030"/>
                  </a:lnTo>
                  <a:lnTo>
                    <a:pt x="1920" y="22828"/>
                  </a:lnTo>
                  <a:lnTo>
                    <a:pt x="1853" y="22659"/>
                  </a:lnTo>
                  <a:lnTo>
                    <a:pt x="1785" y="22424"/>
                  </a:lnTo>
                  <a:lnTo>
                    <a:pt x="1516" y="21447"/>
                  </a:lnTo>
                  <a:lnTo>
                    <a:pt x="1280" y="20471"/>
                  </a:lnTo>
                  <a:lnTo>
                    <a:pt x="1078" y="19326"/>
                  </a:lnTo>
                  <a:lnTo>
                    <a:pt x="876" y="18181"/>
                  </a:lnTo>
                  <a:lnTo>
                    <a:pt x="472" y="15858"/>
                  </a:lnTo>
                  <a:lnTo>
                    <a:pt x="371" y="15252"/>
                  </a:lnTo>
                  <a:lnTo>
                    <a:pt x="338" y="14680"/>
                  </a:lnTo>
                  <a:lnTo>
                    <a:pt x="270" y="13502"/>
                  </a:lnTo>
                  <a:lnTo>
                    <a:pt x="237" y="12357"/>
                  </a:lnTo>
                  <a:lnTo>
                    <a:pt x="270" y="11145"/>
                  </a:lnTo>
                  <a:lnTo>
                    <a:pt x="270" y="10135"/>
                  </a:lnTo>
                  <a:lnTo>
                    <a:pt x="338" y="9630"/>
                  </a:lnTo>
                  <a:lnTo>
                    <a:pt x="405" y="9125"/>
                  </a:lnTo>
                  <a:lnTo>
                    <a:pt x="573" y="8586"/>
                  </a:lnTo>
                  <a:lnTo>
                    <a:pt x="708" y="8081"/>
                  </a:lnTo>
                  <a:close/>
                  <a:moveTo>
                    <a:pt x="10808" y="1"/>
                  </a:moveTo>
                  <a:lnTo>
                    <a:pt x="10000" y="34"/>
                  </a:lnTo>
                  <a:lnTo>
                    <a:pt x="9192" y="102"/>
                  </a:lnTo>
                  <a:lnTo>
                    <a:pt x="8351" y="236"/>
                  </a:lnTo>
                  <a:lnTo>
                    <a:pt x="7543" y="405"/>
                  </a:lnTo>
                  <a:lnTo>
                    <a:pt x="6735" y="674"/>
                  </a:lnTo>
                  <a:lnTo>
                    <a:pt x="6330" y="809"/>
                  </a:lnTo>
                  <a:lnTo>
                    <a:pt x="5926" y="977"/>
                  </a:lnTo>
                  <a:lnTo>
                    <a:pt x="5590" y="1145"/>
                  </a:lnTo>
                  <a:lnTo>
                    <a:pt x="5287" y="1314"/>
                  </a:lnTo>
                  <a:lnTo>
                    <a:pt x="4681" y="1751"/>
                  </a:lnTo>
                  <a:lnTo>
                    <a:pt x="4108" y="2189"/>
                  </a:lnTo>
                  <a:lnTo>
                    <a:pt x="3536" y="2694"/>
                  </a:lnTo>
                  <a:lnTo>
                    <a:pt x="2997" y="3199"/>
                  </a:lnTo>
                  <a:lnTo>
                    <a:pt x="2459" y="3772"/>
                  </a:lnTo>
                  <a:lnTo>
                    <a:pt x="2021" y="4378"/>
                  </a:lnTo>
                  <a:lnTo>
                    <a:pt x="1583" y="5017"/>
                  </a:lnTo>
                  <a:lnTo>
                    <a:pt x="1247" y="5691"/>
                  </a:lnTo>
                  <a:lnTo>
                    <a:pt x="977" y="6398"/>
                  </a:lnTo>
                  <a:lnTo>
                    <a:pt x="742" y="7138"/>
                  </a:lnTo>
                  <a:lnTo>
                    <a:pt x="674" y="7509"/>
                  </a:lnTo>
                  <a:lnTo>
                    <a:pt x="607" y="7879"/>
                  </a:lnTo>
                  <a:lnTo>
                    <a:pt x="607" y="7913"/>
                  </a:lnTo>
                  <a:lnTo>
                    <a:pt x="573" y="7913"/>
                  </a:lnTo>
                  <a:lnTo>
                    <a:pt x="540" y="7946"/>
                  </a:lnTo>
                  <a:lnTo>
                    <a:pt x="338" y="8620"/>
                  </a:lnTo>
                  <a:lnTo>
                    <a:pt x="169" y="9293"/>
                  </a:lnTo>
                  <a:lnTo>
                    <a:pt x="102" y="9630"/>
                  </a:lnTo>
                  <a:lnTo>
                    <a:pt x="68" y="9933"/>
                  </a:lnTo>
                  <a:lnTo>
                    <a:pt x="35" y="10606"/>
                  </a:lnTo>
                  <a:lnTo>
                    <a:pt x="1" y="11919"/>
                  </a:lnTo>
                  <a:lnTo>
                    <a:pt x="1" y="12660"/>
                  </a:lnTo>
                  <a:lnTo>
                    <a:pt x="35" y="13434"/>
                  </a:lnTo>
                  <a:lnTo>
                    <a:pt x="68" y="14175"/>
                  </a:lnTo>
                  <a:lnTo>
                    <a:pt x="136" y="14916"/>
                  </a:lnTo>
                  <a:lnTo>
                    <a:pt x="338" y="16397"/>
                  </a:lnTo>
                  <a:lnTo>
                    <a:pt x="607" y="17912"/>
                  </a:lnTo>
                  <a:lnTo>
                    <a:pt x="843" y="19326"/>
                  </a:lnTo>
                  <a:lnTo>
                    <a:pt x="1112" y="20774"/>
                  </a:lnTo>
                  <a:lnTo>
                    <a:pt x="1348" y="21919"/>
                  </a:lnTo>
                  <a:lnTo>
                    <a:pt x="1482" y="22491"/>
                  </a:lnTo>
                  <a:lnTo>
                    <a:pt x="1583" y="22760"/>
                  </a:lnTo>
                  <a:lnTo>
                    <a:pt x="1718" y="22996"/>
                  </a:lnTo>
                  <a:lnTo>
                    <a:pt x="1785" y="23164"/>
                  </a:lnTo>
                  <a:lnTo>
                    <a:pt x="1886" y="23265"/>
                  </a:lnTo>
                  <a:lnTo>
                    <a:pt x="1987" y="23366"/>
                  </a:lnTo>
                  <a:lnTo>
                    <a:pt x="2055" y="23434"/>
                  </a:lnTo>
                  <a:lnTo>
                    <a:pt x="2156" y="23467"/>
                  </a:lnTo>
                  <a:lnTo>
                    <a:pt x="2358" y="23467"/>
                  </a:lnTo>
                  <a:lnTo>
                    <a:pt x="2425" y="23434"/>
                  </a:lnTo>
                  <a:lnTo>
                    <a:pt x="2593" y="23299"/>
                  </a:lnTo>
                  <a:lnTo>
                    <a:pt x="2762" y="23097"/>
                  </a:lnTo>
                  <a:lnTo>
                    <a:pt x="2896" y="22895"/>
                  </a:lnTo>
                  <a:lnTo>
                    <a:pt x="2964" y="22626"/>
                  </a:lnTo>
                  <a:lnTo>
                    <a:pt x="3031" y="22558"/>
                  </a:lnTo>
                  <a:lnTo>
                    <a:pt x="3031" y="22525"/>
                  </a:lnTo>
                  <a:lnTo>
                    <a:pt x="3031" y="22457"/>
                  </a:lnTo>
                  <a:lnTo>
                    <a:pt x="2997" y="22424"/>
                  </a:lnTo>
                  <a:lnTo>
                    <a:pt x="2997" y="22356"/>
                  </a:lnTo>
                  <a:lnTo>
                    <a:pt x="2964" y="22323"/>
                  </a:lnTo>
                  <a:lnTo>
                    <a:pt x="2627" y="21582"/>
                  </a:lnTo>
                  <a:lnTo>
                    <a:pt x="2324" y="20808"/>
                  </a:lnTo>
                  <a:lnTo>
                    <a:pt x="2122" y="20033"/>
                  </a:lnTo>
                  <a:lnTo>
                    <a:pt x="1920" y="19259"/>
                  </a:lnTo>
                  <a:lnTo>
                    <a:pt x="1853" y="18788"/>
                  </a:lnTo>
                  <a:lnTo>
                    <a:pt x="1785" y="18350"/>
                  </a:lnTo>
                  <a:lnTo>
                    <a:pt x="1718" y="17407"/>
                  </a:lnTo>
                  <a:lnTo>
                    <a:pt x="1684" y="16498"/>
                  </a:lnTo>
                  <a:lnTo>
                    <a:pt x="1617" y="15555"/>
                  </a:lnTo>
                  <a:lnTo>
                    <a:pt x="1583" y="15488"/>
                  </a:lnTo>
                  <a:lnTo>
                    <a:pt x="1617" y="15488"/>
                  </a:lnTo>
                  <a:lnTo>
                    <a:pt x="1785" y="15623"/>
                  </a:lnTo>
                  <a:lnTo>
                    <a:pt x="2021" y="15757"/>
                  </a:lnTo>
                  <a:lnTo>
                    <a:pt x="2257" y="15825"/>
                  </a:lnTo>
                  <a:lnTo>
                    <a:pt x="2391" y="15858"/>
                  </a:lnTo>
                  <a:lnTo>
                    <a:pt x="2526" y="15858"/>
                  </a:lnTo>
                  <a:lnTo>
                    <a:pt x="2526" y="16498"/>
                  </a:lnTo>
                  <a:lnTo>
                    <a:pt x="2593" y="17104"/>
                  </a:lnTo>
                  <a:lnTo>
                    <a:pt x="2964" y="19798"/>
                  </a:lnTo>
                  <a:lnTo>
                    <a:pt x="3031" y="20370"/>
                  </a:lnTo>
                  <a:lnTo>
                    <a:pt x="3132" y="20942"/>
                  </a:lnTo>
                  <a:lnTo>
                    <a:pt x="3031" y="21010"/>
                  </a:lnTo>
                  <a:lnTo>
                    <a:pt x="2964" y="21077"/>
                  </a:lnTo>
                  <a:lnTo>
                    <a:pt x="2829" y="21279"/>
                  </a:lnTo>
                  <a:lnTo>
                    <a:pt x="2694" y="21481"/>
                  </a:lnTo>
                  <a:lnTo>
                    <a:pt x="2694" y="21582"/>
                  </a:lnTo>
                  <a:lnTo>
                    <a:pt x="2694" y="21683"/>
                  </a:lnTo>
                  <a:lnTo>
                    <a:pt x="2728" y="21717"/>
                  </a:lnTo>
                  <a:lnTo>
                    <a:pt x="2762" y="21750"/>
                  </a:lnTo>
                  <a:lnTo>
                    <a:pt x="2795" y="21750"/>
                  </a:lnTo>
                  <a:lnTo>
                    <a:pt x="2829" y="21717"/>
                  </a:lnTo>
                  <a:lnTo>
                    <a:pt x="3031" y="21414"/>
                  </a:lnTo>
                  <a:lnTo>
                    <a:pt x="3199" y="21212"/>
                  </a:lnTo>
                  <a:lnTo>
                    <a:pt x="3334" y="21515"/>
                  </a:lnTo>
                  <a:lnTo>
                    <a:pt x="3502" y="21818"/>
                  </a:lnTo>
                  <a:lnTo>
                    <a:pt x="3637" y="21952"/>
                  </a:lnTo>
                  <a:lnTo>
                    <a:pt x="3772" y="22053"/>
                  </a:lnTo>
                  <a:lnTo>
                    <a:pt x="3940" y="22154"/>
                  </a:lnTo>
                  <a:lnTo>
                    <a:pt x="4108" y="22222"/>
                  </a:lnTo>
                  <a:lnTo>
                    <a:pt x="4479" y="22323"/>
                  </a:lnTo>
                  <a:lnTo>
                    <a:pt x="4849" y="22390"/>
                  </a:lnTo>
                  <a:lnTo>
                    <a:pt x="4883" y="22491"/>
                  </a:lnTo>
                  <a:lnTo>
                    <a:pt x="4916" y="22525"/>
                  </a:lnTo>
                  <a:lnTo>
                    <a:pt x="4950" y="22558"/>
                  </a:lnTo>
                  <a:lnTo>
                    <a:pt x="5051" y="22558"/>
                  </a:lnTo>
                  <a:lnTo>
                    <a:pt x="5118" y="22525"/>
                  </a:lnTo>
                  <a:lnTo>
                    <a:pt x="5118" y="22457"/>
                  </a:lnTo>
                  <a:lnTo>
                    <a:pt x="5118" y="22424"/>
                  </a:lnTo>
                  <a:lnTo>
                    <a:pt x="5051" y="22087"/>
                  </a:lnTo>
                  <a:lnTo>
                    <a:pt x="5118" y="22222"/>
                  </a:lnTo>
                  <a:lnTo>
                    <a:pt x="5186" y="22289"/>
                  </a:lnTo>
                  <a:lnTo>
                    <a:pt x="5253" y="22323"/>
                  </a:lnTo>
                  <a:lnTo>
                    <a:pt x="5354" y="22289"/>
                  </a:lnTo>
                  <a:lnTo>
                    <a:pt x="5388" y="22255"/>
                  </a:lnTo>
                  <a:lnTo>
                    <a:pt x="5388" y="22154"/>
                  </a:lnTo>
                  <a:lnTo>
                    <a:pt x="5354" y="22087"/>
                  </a:lnTo>
                  <a:lnTo>
                    <a:pt x="5253" y="22020"/>
                  </a:lnTo>
                  <a:lnTo>
                    <a:pt x="5186" y="21885"/>
                  </a:lnTo>
                  <a:lnTo>
                    <a:pt x="5152" y="21683"/>
                  </a:lnTo>
                  <a:lnTo>
                    <a:pt x="5118" y="21481"/>
                  </a:lnTo>
                  <a:lnTo>
                    <a:pt x="5051" y="20808"/>
                  </a:lnTo>
                  <a:lnTo>
                    <a:pt x="4984" y="19899"/>
                  </a:lnTo>
                  <a:lnTo>
                    <a:pt x="4916" y="18990"/>
                  </a:lnTo>
                  <a:lnTo>
                    <a:pt x="4782" y="17744"/>
                  </a:lnTo>
                  <a:lnTo>
                    <a:pt x="4613" y="16532"/>
                  </a:lnTo>
                  <a:lnTo>
                    <a:pt x="4479" y="15286"/>
                  </a:lnTo>
                  <a:lnTo>
                    <a:pt x="4445" y="14680"/>
                  </a:lnTo>
                  <a:lnTo>
                    <a:pt x="4411" y="14074"/>
                  </a:lnTo>
                  <a:lnTo>
                    <a:pt x="4378" y="14007"/>
                  </a:lnTo>
                  <a:lnTo>
                    <a:pt x="4344" y="13973"/>
                  </a:lnTo>
                  <a:lnTo>
                    <a:pt x="4277" y="14007"/>
                  </a:lnTo>
                  <a:lnTo>
                    <a:pt x="4243" y="14074"/>
                  </a:lnTo>
                  <a:lnTo>
                    <a:pt x="4209" y="14747"/>
                  </a:lnTo>
                  <a:lnTo>
                    <a:pt x="4243" y="15421"/>
                  </a:lnTo>
                  <a:lnTo>
                    <a:pt x="4310" y="16094"/>
                  </a:lnTo>
                  <a:lnTo>
                    <a:pt x="4378" y="16801"/>
                  </a:lnTo>
                  <a:lnTo>
                    <a:pt x="4546" y="18148"/>
                  </a:lnTo>
                  <a:lnTo>
                    <a:pt x="4647" y="18855"/>
                  </a:lnTo>
                  <a:lnTo>
                    <a:pt x="4681" y="19528"/>
                  </a:lnTo>
                  <a:lnTo>
                    <a:pt x="4775" y="20470"/>
                  </a:lnTo>
                  <a:lnTo>
                    <a:pt x="4411" y="18619"/>
                  </a:lnTo>
                  <a:lnTo>
                    <a:pt x="4243" y="17542"/>
                  </a:lnTo>
                  <a:lnTo>
                    <a:pt x="4142" y="16464"/>
                  </a:lnTo>
                  <a:lnTo>
                    <a:pt x="4075" y="15387"/>
                  </a:lnTo>
                  <a:lnTo>
                    <a:pt x="4041" y="14310"/>
                  </a:lnTo>
                  <a:lnTo>
                    <a:pt x="4075" y="14242"/>
                  </a:lnTo>
                  <a:lnTo>
                    <a:pt x="4041" y="14141"/>
                  </a:lnTo>
                  <a:lnTo>
                    <a:pt x="4007" y="14108"/>
                  </a:lnTo>
                  <a:lnTo>
                    <a:pt x="3974" y="14074"/>
                  </a:lnTo>
                  <a:lnTo>
                    <a:pt x="3906" y="14074"/>
                  </a:lnTo>
                  <a:lnTo>
                    <a:pt x="3873" y="14108"/>
                  </a:lnTo>
                  <a:lnTo>
                    <a:pt x="3704" y="14108"/>
                  </a:lnTo>
                  <a:lnTo>
                    <a:pt x="3536" y="14141"/>
                  </a:lnTo>
                  <a:lnTo>
                    <a:pt x="3368" y="14209"/>
                  </a:lnTo>
                  <a:lnTo>
                    <a:pt x="3199" y="14276"/>
                  </a:lnTo>
                  <a:lnTo>
                    <a:pt x="3031" y="14411"/>
                  </a:lnTo>
                  <a:lnTo>
                    <a:pt x="2829" y="14579"/>
                  </a:lnTo>
                  <a:lnTo>
                    <a:pt x="2694" y="14747"/>
                  </a:lnTo>
                  <a:lnTo>
                    <a:pt x="2627" y="14949"/>
                  </a:lnTo>
                  <a:lnTo>
                    <a:pt x="2627" y="15017"/>
                  </a:lnTo>
                  <a:lnTo>
                    <a:pt x="2560" y="15286"/>
                  </a:lnTo>
                  <a:lnTo>
                    <a:pt x="2526" y="15589"/>
                  </a:lnTo>
                  <a:lnTo>
                    <a:pt x="2425" y="15589"/>
                  </a:lnTo>
                  <a:lnTo>
                    <a:pt x="2290" y="15555"/>
                  </a:lnTo>
                  <a:lnTo>
                    <a:pt x="2156" y="15522"/>
                  </a:lnTo>
                  <a:lnTo>
                    <a:pt x="1920" y="15421"/>
                  </a:lnTo>
                  <a:lnTo>
                    <a:pt x="1785" y="15387"/>
                  </a:lnTo>
                  <a:lnTo>
                    <a:pt x="1651" y="15353"/>
                  </a:lnTo>
                  <a:lnTo>
                    <a:pt x="1617" y="15387"/>
                  </a:lnTo>
                  <a:lnTo>
                    <a:pt x="1583" y="15421"/>
                  </a:lnTo>
                  <a:lnTo>
                    <a:pt x="1415" y="13670"/>
                  </a:lnTo>
                  <a:lnTo>
                    <a:pt x="1348" y="12795"/>
                  </a:lnTo>
                  <a:lnTo>
                    <a:pt x="1314" y="11919"/>
                  </a:lnTo>
                  <a:lnTo>
                    <a:pt x="1314" y="10943"/>
                  </a:lnTo>
                  <a:lnTo>
                    <a:pt x="1381" y="10000"/>
                  </a:lnTo>
                  <a:lnTo>
                    <a:pt x="1482" y="9024"/>
                  </a:lnTo>
                  <a:lnTo>
                    <a:pt x="1516" y="8047"/>
                  </a:lnTo>
                  <a:lnTo>
                    <a:pt x="1550" y="8014"/>
                  </a:lnTo>
                  <a:lnTo>
                    <a:pt x="1550" y="7980"/>
                  </a:lnTo>
                  <a:lnTo>
                    <a:pt x="1516" y="7913"/>
                  </a:lnTo>
                  <a:lnTo>
                    <a:pt x="1482" y="7879"/>
                  </a:lnTo>
                  <a:lnTo>
                    <a:pt x="1415" y="7879"/>
                  </a:lnTo>
                  <a:lnTo>
                    <a:pt x="1617" y="7206"/>
                  </a:lnTo>
                  <a:lnTo>
                    <a:pt x="1886" y="6566"/>
                  </a:lnTo>
                  <a:lnTo>
                    <a:pt x="2189" y="5994"/>
                  </a:lnTo>
                  <a:lnTo>
                    <a:pt x="2560" y="5421"/>
                  </a:lnTo>
                  <a:lnTo>
                    <a:pt x="2997" y="4883"/>
                  </a:lnTo>
                  <a:lnTo>
                    <a:pt x="3435" y="4411"/>
                  </a:lnTo>
                  <a:lnTo>
                    <a:pt x="3940" y="3940"/>
                  </a:lnTo>
                  <a:lnTo>
                    <a:pt x="4479" y="3502"/>
                  </a:lnTo>
                  <a:lnTo>
                    <a:pt x="5085" y="3098"/>
                  </a:lnTo>
                  <a:lnTo>
                    <a:pt x="5724" y="2762"/>
                  </a:lnTo>
                  <a:lnTo>
                    <a:pt x="6398" y="2492"/>
                  </a:lnTo>
                  <a:lnTo>
                    <a:pt x="7071" y="2256"/>
                  </a:lnTo>
                  <a:lnTo>
                    <a:pt x="7745" y="2088"/>
                  </a:lnTo>
                  <a:lnTo>
                    <a:pt x="8452" y="1953"/>
                  </a:lnTo>
                  <a:lnTo>
                    <a:pt x="9159" y="1852"/>
                  </a:lnTo>
                  <a:lnTo>
                    <a:pt x="9899" y="1785"/>
                  </a:lnTo>
                  <a:lnTo>
                    <a:pt x="10707" y="1785"/>
                  </a:lnTo>
                  <a:lnTo>
                    <a:pt x="11482" y="1819"/>
                  </a:lnTo>
                  <a:lnTo>
                    <a:pt x="12256" y="1920"/>
                  </a:lnTo>
                  <a:lnTo>
                    <a:pt x="13030" y="2054"/>
                  </a:lnTo>
                  <a:lnTo>
                    <a:pt x="13737" y="2256"/>
                  </a:lnTo>
                  <a:lnTo>
                    <a:pt x="14478" y="2526"/>
                  </a:lnTo>
                  <a:lnTo>
                    <a:pt x="15185" y="2863"/>
                  </a:lnTo>
                  <a:lnTo>
                    <a:pt x="15892" y="3267"/>
                  </a:lnTo>
                  <a:lnTo>
                    <a:pt x="16566" y="3704"/>
                  </a:lnTo>
                  <a:lnTo>
                    <a:pt x="17172" y="4142"/>
                  </a:lnTo>
                  <a:lnTo>
                    <a:pt x="17778" y="4647"/>
                  </a:lnTo>
                  <a:lnTo>
                    <a:pt x="18081" y="4916"/>
                  </a:lnTo>
                  <a:lnTo>
                    <a:pt x="18350" y="5186"/>
                  </a:lnTo>
                  <a:lnTo>
                    <a:pt x="18821" y="5758"/>
                  </a:lnTo>
                  <a:lnTo>
                    <a:pt x="19057" y="6061"/>
                  </a:lnTo>
                  <a:lnTo>
                    <a:pt x="19259" y="6398"/>
                  </a:lnTo>
                  <a:lnTo>
                    <a:pt x="19360" y="6566"/>
                  </a:lnTo>
                  <a:lnTo>
                    <a:pt x="19360" y="6061"/>
                  </a:lnTo>
                  <a:lnTo>
                    <a:pt x="19124" y="5657"/>
                  </a:lnTo>
                  <a:lnTo>
                    <a:pt x="18889" y="5354"/>
                  </a:lnTo>
                  <a:lnTo>
                    <a:pt x="18619" y="5051"/>
                  </a:lnTo>
                  <a:lnTo>
                    <a:pt x="18047" y="4512"/>
                  </a:lnTo>
                  <a:lnTo>
                    <a:pt x="17778" y="4243"/>
                  </a:lnTo>
                  <a:lnTo>
                    <a:pt x="17475" y="4007"/>
                  </a:lnTo>
                  <a:lnTo>
                    <a:pt x="16801" y="3536"/>
                  </a:lnTo>
                  <a:lnTo>
                    <a:pt x="16128" y="3098"/>
                  </a:lnTo>
                  <a:lnTo>
                    <a:pt x="15455" y="2728"/>
                  </a:lnTo>
                  <a:lnTo>
                    <a:pt x="15084" y="2526"/>
                  </a:lnTo>
                  <a:lnTo>
                    <a:pt x="14714" y="2324"/>
                  </a:lnTo>
                  <a:lnTo>
                    <a:pt x="13973" y="2054"/>
                  </a:lnTo>
                  <a:lnTo>
                    <a:pt x="13199" y="1819"/>
                  </a:lnTo>
                  <a:lnTo>
                    <a:pt x="12424" y="1684"/>
                  </a:lnTo>
                  <a:lnTo>
                    <a:pt x="11616" y="1583"/>
                  </a:lnTo>
                  <a:lnTo>
                    <a:pt x="10808" y="1549"/>
                  </a:lnTo>
                  <a:lnTo>
                    <a:pt x="10000" y="1549"/>
                  </a:lnTo>
                  <a:lnTo>
                    <a:pt x="9192" y="1617"/>
                  </a:lnTo>
                  <a:lnTo>
                    <a:pt x="8519" y="1684"/>
                  </a:lnTo>
                  <a:lnTo>
                    <a:pt x="7846" y="1819"/>
                  </a:lnTo>
                  <a:lnTo>
                    <a:pt x="7172" y="1987"/>
                  </a:lnTo>
                  <a:lnTo>
                    <a:pt x="6532" y="2189"/>
                  </a:lnTo>
                  <a:lnTo>
                    <a:pt x="5926" y="2459"/>
                  </a:lnTo>
                  <a:lnTo>
                    <a:pt x="5287" y="2728"/>
                  </a:lnTo>
                  <a:lnTo>
                    <a:pt x="4714" y="3065"/>
                  </a:lnTo>
                  <a:lnTo>
                    <a:pt x="4142" y="3469"/>
                  </a:lnTo>
                  <a:lnTo>
                    <a:pt x="3637" y="3873"/>
                  </a:lnTo>
                  <a:lnTo>
                    <a:pt x="3132" y="4344"/>
                  </a:lnTo>
                  <a:lnTo>
                    <a:pt x="2694" y="4849"/>
                  </a:lnTo>
                  <a:lnTo>
                    <a:pt x="2290" y="5388"/>
                  </a:lnTo>
                  <a:lnTo>
                    <a:pt x="1954" y="5960"/>
                  </a:lnTo>
                  <a:lnTo>
                    <a:pt x="1651" y="6566"/>
                  </a:lnTo>
                  <a:lnTo>
                    <a:pt x="1415" y="7206"/>
                  </a:lnTo>
                  <a:lnTo>
                    <a:pt x="1213" y="7879"/>
                  </a:lnTo>
                  <a:lnTo>
                    <a:pt x="1045" y="7879"/>
                  </a:lnTo>
                  <a:lnTo>
                    <a:pt x="1247" y="7273"/>
                  </a:lnTo>
                  <a:lnTo>
                    <a:pt x="1449" y="6667"/>
                  </a:lnTo>
                  <a:lnTo>
                    <a:pt x="1684" y="6061"/>
                  </a:lnTo>
                  <a:lnTo>
                    <a:pt x="1987" y="5489"/>
                  </a:lnTo>
                  <a:lnTo>
                    <a:pt x="2156" y="5186"/>
                  </a:lnTo>
                  <a:lnTo>
                    <a:pt x="2358" y="4883"/>
                  </a:lnTo>
                  <a:lnTo>
                    <a:pt x="2795" y="4310"/>
                  </a:lnTo>
                  <a:lnTo>
                    <a:pt x="3300" y="3805"/>
                  </a:lnTo>
                  <a:lnTo>
                    <a:pt x="3805" y="3267"/>
                  </a:lnTo>
                  <a:lnTo>
                    <a:pt x="4411" y="2694"/>
                  </a:lnTo>
                  <a:lnTo>
                    <a:pt x="5051" y="2155"/>
                  </a:lnTo>
                  <a:lnTo>
                    <a:pt x="5388" y="1920"/>
                  </a:lnTo>
                  <a:lnTo>
                    <a:pt x="5724" y="1718"/>
                  </a:lnTo>
                  <a:lnTo>
                    <a:pt x="6095" y="1516"/>
                  </a:lnTo>
                  <a:lnTo>
                    <a:pt x="6499" y="1347"/>
                  </a:lnTo>
                  <a:lnTo>
                    <a:pt x="7240" y="1145"/>
                  </a:lnTo>
                  <a:lnTo>
                    <a:pt x="8014" y="1011"/>
                  </a:lnTo>
                  <a:lnTo>
                    <a:pt x="8822" y="876"/>
                  </a:lnTo>
                  <a:lnTo>
                    <a:pt x="9596" y="809"/>
                  </a:lnTo>
                  <a:lnTo>
                    <a:pt x="10337" y="775"/>
                  </a:lnTo>
                  <a:lnTo>
                    <a:pt x="11078" y="775"/>
                  </a:lnTo>
                  <a:lnTo>
                    <a:pt x="11818" y="809"/>
                  </a:lnTo>
                  <a:lnTo>
                    <a:pt x="12559" y="910"/>
                  </a:lnTo>
                  <a:lnTo>
                    <a:pt x="13300" y="1044"/>
                  </a:lnTo>
                  <a:lnTo>
                    <a:pt x="14040" y="1213"/>
                  </a:lnTo>
                  <a:lnTo>
                    <a:pt x="14747" y="1448"/>
                  </a:lnTo>
                  <a:lnTo>
                    <a:pt x="15421" y="1751"/>
                  </a:lnTo>
                  <a:lnTo>
                    <a:pt x="16162" y="2088"/>
                  </a:lnTo>
                  <a:lnTo>
                    <a:pt x="16835" y="2526"/>
                  </a:lnTo>
                  <a:lnTo>
                    <a:pt x="17475" y="2964"/>
                  </a:lnTo>
                  <a:lnTo>
                    <a:pt x="18114" y="3469"/>
                  </a:lnTo>
                  <a:lnTo>
                    <a:pt x="18619" y="3940"/>
                  </a:lnTo>
                  <a:lnTo>
                    <a:pt x="19158" y="4411"/>
                  </a:lnTo>
                  <a:lnTo>
                    <a:pt x="19360" y="4580"/>
                  </a:lnTo>
                  <a:lnTo>
                    <a:pt x="19360" y="4243"/>
                  </a:lnTo>
                  <a:lnTo>
                    <a:pt x="19124" y="4075"/>
                  </a:lnTo>
                  <a:lnTo>
                    <a:pt x="18788" y="3772"/>
                  </a:lnTo>
                  <a:lnTo>
                    <a:pt x="18451" y="3469"/>
                  </a:lnTo>
                  <a:lnTo>
                    <a:pt x="17744" y="2896"/>
                  </a:lnTo>
                  <a:lnTo>
                    <a:pt x="17138" y="2425"/>
                  </a:lnTo>
                  <a:lnTo>
                    <a:pt x="16465" y="2054"/>
                  </a:lnTo>
                  <a:lnTo>
                    <a:pt x="15791" y="1684"/>
                  </a:lnTo>
                  <a:lnTo>
                    <a:pt x="15118" y="1381"/>
                  </a:lnTo>
                  <a:lnTo>
                    <a:pt x="14343" y="1112"/>
                  </a:lnTo>
                  <a:lnTo>
                    <a:pt x="13603" y="876"/>
                  </a:lnTo>
                  <a:lnTo>
                    <a:pt x="12828" y="741"/>
                  </a:lnTo>
                  <a:lnTo>
                    <a:pt x="12054" y="640"/>
                  </a:lnTo>
                  <a:lnTo>
                    <a:pt x="11246" y="573"/>
                  </a:lnTo>
                  <a:lnTo>
                    <a:pt x="10472" y="573"/>
                  </a:lnTo>
                  <a:lnTo>
                    <a:pt x="9664" y="640"/>
                  </a:lnTo>
                  <a:lnTo>
                    <a:pt x="8889" y="708"/>
                  </a:lnTo>
                  <a:lnTo>
                    <a:pt x="8182" y="809"/>
                  </a:lnTo>
                  <a:lnTo>
                    <a:pt x="7442" y="943"/>
                  </a:lnTo>
                  <a:lnTo>
                    <a:pt x="6735" y="1112"/>
                  </a:lnTo>
                  <a:lnTo>
                    <a:pt x="6061" y="1347"/>
                  </a:lnTo>
                  <a:lnTo>
                    <a:pt x="5724" y="1516"/>
                  </a:lnTo>
                  <a:lnTo>
                    <a:pt x="5388" y="1684"/>
                  </a:lnTo>
                  <a:lnTo>
                    <a:pt x="5085" y="1920"/>
                  </a:lnTo>
                  <a:lnTo>
                    <a:pt x="4782" y="2155"/>
                  </a:lnTo>
                  <a:lnTo>
                    <a:pt x="4243" y="2661"/>
                  </a:lnTo>
                  <a:lnTo>
                    <a:pt x="3704" y="3166"/>
                  </a:lnTo>
                  <a:lnTo>
                    <a:pt x="3199" y="3637"/>
                  </a:lnTo>
                  <a:lnTo>
                    <a:pt x="2762" y="4142"/>
                  </a:lnTo>
                  <a:lnTo>
                    <a:pt x="2324" y="4647"/>
                  </a:lnTo>
                  <a:lnTo>
                    <a:pt x="1954" y="5219"/>
                  </a:lnTo>
                  <a:lnTo>
                    <a:pt x="1617" y="5859"/>
                  </a:lnTo>
                  <a:lnTo>
                    <a:pt x="1314" y="6499"/>
                  </a:lnTo>
                  <a:lnTo>
                    <a:pt x="1078" y="7206"/>
                  </a:lnTo>
                  <a:lnTo>
                    <a:pt x="910" y="7879"/>
                  </a:lnTo>
                  <a:lnTo>
                    <a:pt x="809" y="7879"/>
                  </a:lnTo>
                  <a:lnTo>
                    <a:pt x="1011" y="7138"/>
                  </a:lnTo>
                  <a:lnTo>
                    <a:pt x="1247" y="6398"/>
                  </a:lnTo>
                  <a:lnTo>
                    <a:pt x="1550" y="5657"/>
                  </a:lnTo>
                  <a:lnTo>
                    <a:pt x="1920" y="4950"/>
                  </a:lnTo>
                  <a:lnTo>
                    <a:pt x="2088" y="4613"/>
                  </a:lnTo>
                  <a:lnTo>
                    <a:pt x="2324" y="4310"/>
                  </a:lnTo>
                  <a:lnTo>
                    <a:pt x="2526" y="4007"/>
                  </a:lnTo>
                  <a:lnTo>
                    <a:pt x="2762" y="3738"/>
                  </a:lnTo>
                  <a:lnTo>
                    <a:pt x="3300" y="3199"/>
                  </a:lnTo>
                  <a:lnTo>
                    <a:pt x="3873" y="2694"/>
                  </a:lnTo>
                  <a:lnTo>
                    <a:pt x="4479" y="2223"/>
                  </a:lnTo>
                  <a:lnTo>
                    <a:pt x="5085" y="1751"/>
                  </a:lnTo>
                  <a:lnTo>
                    <a:pt x="5388" y="1549"/>
                  </a:lnTo>
                  <a:lnTo>
                    <a:pt x="5724" y="1347"/>
                  </a:lnTo>
                  <a:lnTo>
                    <a:pt x="6061" y="1179"/>
                  </a:lnTo>
                  <a:lnTo>
                    <a:pt x="6431" y="1011"/>
                  </a:lnTo>
                  <a:lnTo>
                    <a:pt x="7240" y="741"/>
                  </a:lnTo>
                  <a:lnTo>
                    <a:pt x="8048" y="539"/>
                  </a:lnTo>
                  <a:lnTo>
                    <a:pt x="8856" y="405"/>
                  </a:lnTo>
                  <a:lnTo>
                    <a:pt x="9697" y="270"/>
                  </a:lnTo>
                  <a:lnTo>
                    <a:pt x="10505" y="236"/>
                  </a:lnTo>
                  <a:lnTo>
                    <a:pt x="11347" y="236"/>
                  </a:lnTo>
                  <a:lnTo>
                    <a:pt x="12155" y="337"/>
                  </a:lnTo>
                  <a:lnTo>
                    <a:pt x="12929" y="438"/>
                  </a:lnTo>
                  <a:lnTo>
                    <a:pt x="13737" y="640"/>
                  </a:lnTo>
                  <a:lnTo>
                    <a:pt x="14512" y="876"/>
                  </a:lnTo>
                  <a:lnTo>
                    <a:pt x="15253" y="1145"/>
                  </a:lnTo>
                  <a:lnTo>
                    <a:pt x="16027" y="1482"/>
                  </a:lnTo>
                  <a:lnTo>
                    <a:pt x="16667" y="1819"/>
                  </a:lnTo>
                  <a:lnTo>
                    <a:pt x="17306" y="2223"/>
                  </a:lnTo>
                  <a:lnTo>
                    <a:pt x="17879" y="2661"/>
                  </a:lnTo>
                  <a:lnTo>
                    <a:pt x="18451" y="3166"/>
                  </a:lnTo>
                  <a:lnTo>
                    <a:pt x="19360" y="4041"/>
                  </a:lnTo>
                  <a:lnTo>
                    <a:pt x="19360" y="3671"/>
                  </a:lnTo>
                  <a:lnTo>
                    <a:pt x="18754" y="3098"/>
                  </a:lnTo>
                  <a:lnTo>
                    <a:pt x="18148" y="2560"/>
                  </a:lnTo>
                  <a:lnTo>
                    <a:pt x="17879" y="2290"/>
                  </a:lnTo>
                  <a:lnTo>
                    <a:pt x="17542" y="2088"/>
                  </a:lnTo>
                  <a:lnTo>
                    <a:pt x="16902" y="1684"/>
                  </a:lnTo>
                  <a:lnTo>
                    <a:pt x="16229" y="1314"/>
                  </a:lnTo>
                  <a:lnTo>
                    <a:pt x="15556" y="1011"/>
                  </a:lnTo>
                  <a:lnTo>
                    <a:pt x="14781" y="708"/>
                  </a:lnTo>
                  <a:lnTo>
                    <a:pt x="14007" y="438"/>
                  </a:lnTo>
                  <a:lnTo>
                    <a:pt x="13232" y="236"/>
                  </a:lnTo>
                  <a:lnTo>
                    <a:pt x="12424" y="102"/>
                  </a:lnTo>
                  <a:lnTo>
                    <a:pt x="11616" y="34"/>
                  </a:lnTo>
                  <a:lnTo>
                    <a:pt x="10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2" name="Google Shape;282;p3"/>
            <p:cNvSpPr/>
            <p:nvPr/>
          </p:nvSpPr>
          <p:spPr>
            <a:xfrm>
              <a:off x="5968142" y="2078623"/>
              <a:ext cx="50" cy="50"/>
            </a:xfrm>
            <a:custGeom>
              <a:avLst/>
              <a:gdLst/>
              <a:ahLst/>
              <a:cxnLst/>
              <a:rect l="l" t="t" r="r" b="b"/>
              <a:pathLst>
                <a:path w="1" h="1" extrusionOk="0">
                  <a:moveTo>
                    <a:pt x="1" y="1"/>
                  </a:moveTo>
                  <a:lnTo>
                    <a:pt x="1" y="1"/>
                  </a:lnTo>
                  <a:lnTo>
                    <a:pt x="1" y="1"/>
                  </a:lnTo>
                  <a:lnTo>
                    <a:pt x="1" y="1"/>
                  </a:lnTo>
                  <a:lnTo>
                    <a:pt x="1" y="1"/>
                  </a:lnTo>
                  <a:lnTo>
                    <a:pt x="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3" name="Google Shape;283;p3"/>
            <p:cNvSpPr/>
            <p:nvPr/>
          </p:nvSpPr>
          <p:spPr>
            <a:xfrm>
              <a:off x="6460221" y="2456866"/>
              <a:ext cx="394996" cy="518873"/>
            </a:xfrm>
            <a:custGeom>
              <a:avLst/>
              <a:gdLst/>
              <a:ahLst/>
              <a:cxnLst/>
              <a:rect l="l" t="t" r="r" b="b"/>
              <a:pathLst>
                <a:path w="7946" h="10438" extrusionOk="0">
                  <a:moveTo>
                    <a:pt x="4647" y="1246"/>
                  </a:moveTo>
                  <a:lnTo>
                    <a:pt x="4546" y="1280"/>
                  </a:lnTo>
                  <a:lnTo>
                    <a:pt x="4512" y="1347"/>
                  </a:lnTo>
                  <a:lnTo>
                    <a:pt x="4546" y="1381"/>
                  </a:lnTo>
                  <a:lnTo>
                    <a:pt x="4579" y="1448"/>
                  </a:lnTo>
                  <a:lnTo>
                    <a:pt x="4613" y="1482"/>
                  </a:lnTo>
                  <a:lnTo>
                    <a:pt x="4680" y="1516"/>
                  </a:lnTo>
                  <a:lnTo>
                    <a:pt x="4748" y="1516"/>
                  </a:lnTo>
                  <a:lnTo>
                    <a:pt x="4815" y="1549"/>
                  </a:lnTo>
                  <a:lnTo>
                    <a:pt x="4916" y="1650"/>
                  </a:lnTo>
                  <a:lnTo>
                    <a:pt x="4983" y="1819"/>
                  </a:lnTo>
                  <a:lnTo>
                    <a:pt x="5017" y="2021"/>
                  </a:lnTo>
                  <a:lnTo>
                    <a:pt x="5017" y="2391"/>
                  </a:lnTo>
                  <a:lnTo>
                    <a:pt x="4983" y="2694"/>
                  </a:lnTo>
                  <a:lnTo>
                    <a:pt x="4950" y="2930"/>
                  </a:lnTo>
                  <a:lnTo>
                    <a:pt x="4849" y="3199"/>
                  </a:lnTo>
                  <a:lnTo>
                    <a:pt x="4647" y="3671"/>
                  </a:lnTo>
                  <a:lnTo>
                    <a:pt x="4377" y="4142"/>
                  </a:lnTo>
                  <a:lnTo>
                    <a:pt x="4074" y="4580"/>
                  </a:lnTo>
                  <a:lnTo>
                    <a:pt x="3468" y="5455"/>
                  </a:lnTo>
                  <a:lnTo>
                    <a:pt x="2862" y="6330"/>
                  </a:lnTo>
                  <a:lnTo>
                    <a:pt x="2222" y="7172"/>
                  </a:lnTo>
                  <a:lnTo>
                    <a:pt x="1515" y="7980"/>
                  </a:lnTo>
                  <a:lnTo>
                    <a:pt x="1515" y="8014"/>
                  </a:lnTo>
                  <a:lnTo>
                    <a:pt x="1313" y="8115"/>
                  </a:lnTo>
                  <a:lnTo>
                    <a:pt x="1078" y="8148"/>
                  </a:lnTo>
                  <a:lnTo>
                    <a:pt x="876" y="8115"/>
                  </a:lnTo>
                  <a:lnTo>
                    <a:pt x="640" y="8081"/>
                  </a:lnTo>
                  <a:lnTo>
                    <a:pt x="337" y="8014"/>
                  </a:lnTo>
                  <a:lnTo>
                    <a:pt x="202" y="8014"/>
                  </a:lnTo>
                  <a:lnTo>
                    <a:pt x="34" y="8047"/>
                  </a:lnTo>
                  <a:lnTo>
                    <a:pt x="0" y="8047"/>
                  </a:lnTo>
                  <a:lnTo>
                    <a:pt x="0" y="8081"/>
                  </a:lnTo>
                  <a:lnTo>
                    <a:pt x="0" y="8148"/>
                  </a:lnTo>
                  <a:lnTo>
                    <a:pt x="34" y="8148"/>
                  </a:lnTo>
                  <a:lnTo>
                    <a:pt x="472" y="8317"/>
                  </a:lnTo>
                  <a:lnTo>
                    <a:pt x="707" y="8350"/>
                  </a:lnTo>
                  <a:lnTo>
                    <a:pt x="943" y="8384"/>
                  </a:lnTo>
                  <a:lnTo>
                    <a:pt x="1179" y="8384"/>
                  </a:lnTo>
                  <a:lnTo>
                    <a:pt x="1381" y="8350"/>
                  </a:lnTo>
                  <a:lnTo>
                    <a:pt x="1583" y="8249"/>
                  </a:lnTo>
                  <a:lnTo>
                    <a:pt x="1785" y="8115"/>
                  </a:lnTo>
                  <a:lnTo>
                    <a:pt x="1818" y="8047"/>
                  </a:lnTo>
                  <a:lnTo>
                    <a:pt x="1785" y="7980"/>
                  </a:lnTo>
                  <a:lnTo>
                    <a:pt x="1987" y="7778"/>
                  </a:lnTo>
                  <a:lnTo>
                    <a:pt x="2323" y="7408"/>
                  </a:lnTo>
                  <a:lnTo>
                    <a:pt x="2660" y="7037"/>
                  </a:lnTo>
                  <a:lnTo>
                    <a:pt x="3232" y="6229"/>
                  </a:lnTo>
                  <a:lnTo>
                    <a:pt x="3940" y="5219"/>
                  </a:lnTo>
                  <a:lnTo>
                    <a:pt x="4613" y="4209"/>
                  </a:lnTo>
                  <a:lnTo>
                    <a:pt x="4815" y="3805"/>
                  </a:lnTo>
                  <a:lnTo>
                    <a:pt x="5017" y="3401"/>
                  </a:lnTo>
                  <a:lnTo>
                    <a:pt x="5185" y="3469"/>
                  </a:lnTo>
                  <a:lnTo>
                    <a:pt x="5354" y="3502"/>
                  </a:lnTo>
                  <a:lnTo>
                    <a:pt x="5522" y="3502"/>
                  </a:lnTo>
                  <a:lnTo>
                    <a:pt x="5724" y="3469"/>
                  </a:lnTo>
                  <a:lnTo>
                    <a:pt x="5892" y="3435"/>
                  </a:lnTo>
                  <a:lnTo>
                    <a:pt x="5960" y="3368"/>
                  </a:lnTo>
                  <a:lnTo>
                    <a:pt x="5993" y="3300"/>
                  </a:lnTo>
                  <a:lnTo>
                    <a:pt x="6027" y="3267"/>
                  </a:lnTo>
                  <a:lnTo>
                    <a:pt x="5993" y="3233"/>
                  </a:lnTo>
                  <a:lnTo>
                    <a:pt x="5993" y="3199"/>
                  </a:lnTo>
                  <a:lnTo>
                    <a:pt x="5926" y="3166"/>
                  </a:lnTo>
                  <a:lnTo>
                    <a:pt x="5825" y="3199"/>
                  </a:lnTo>
                  <a:lnTo>
                    <a:pt x="5724" y="3233"/>
                  </a:lnTo>
                  <a:lnTo>
                    <a:pt x="5589" y="3267"/>
                  </a:lnTo>
                  <a:lnTo>
                    <a:pt x="5488" y="3300"/>
                  </a:lnTo>
                  <a:lnTo>
                    <a:pt x="5253" y="3267"/>
                  </a:lnTo>
                  <a:lnTo>
                    <a:pt x="5185" y="3233"/>
                  </a:lnTo>
                  <a:lnTo>
                    <a:pt x="5084" y="3166"/>
                  </a:lnTo>
                  <a:lnTo>
                    <a:pt x="5219" y="2795"/>
                  </a:lnTo>
                  <a:lnTo>
                    <a:pt x="5253" y="2357"/>
                  </a:lnTo>
                  <a:lnTo>
                    <a:pt x="5253" y="2189"/>
                  </a:lnTo>
                  <a:lnTo>
                    <a:pt x="5253" y="1987"/>
                  </a:lnTo>
                  <a:lnTo>
                    <a:pt x="5185" y="1819"/>
                  </a:lnTo>
                  <a:lnTo>
                    <a:pt x="5118" y="1650"/>
                  </a:lnTo>
                  <a:lnTo>
                    <a:pt x="5017" y="1448"/>
                  </a:lnTo>
                  <a:lnTo>
                    <a:pt x="4916" y="1314"/>
                  </a:lnTo>
                  <a:lnTo>
                    <a:pt x="4882" y="1280"/>
                  </a:lnTo>
                  <a:lnTo>
                    <a:pt x="4781" y="1280"/>
                  </a:lnTo>
                  <a:lnTo>
                    <a:pt x="4748" y="1246"/>
                  </a:lnTo>
                  <a:close/>
                  <a:moveTo>
                    <a:pt x="7946" y="1"/>
                  </a:moveTo>
                  <a:lnTo>
                    <a:pt x="7542" y="708"/>
                  </a:lnTo>
                  <a:lnTo>
                    <a:pt x="7138" y="1415"/>
                  </a:lnTo>
                  <a:lnTo>
                    <a:pt x="6700" y="2155"/>
                  </a:lnTo>
                  <a:lnTo>
                    <a:pt x="6263" y="2930"/>
                  </a:lnTo>
                  <a:lnTo>
                    <a:pt x="5421" y="4512"/>
                  </a:lnTo>
                  <a:lnTo>
                    <a:pt x="5017" y="5219"/>
                  </a:lnTo>
                  <a:lnTo>
                    <a:pt x="4579" y="5893"/>
                  </a:lnTo>
                  <a:lnTo>
                    <a:pt x="4108" y="6532"/>
                  </a:lnTo>
                  <a:lnTo>
                    <a:pt x="3569" y="7138"/>
                  </a:lnTo>
                  <a:lnTo>
                    <a:pt x="3098" y="7677"/>
                  </a:lnTo>
                  <a:lnTo>
                    <a:pt x="2626" y="8249"/>
                  </a:lnTo>
                  <a:lnTo>
                    <a:pt x="2626" y="8216"/>
                  </a:lnTo>
                  <a:lnTo>
                    <a:pt x="2492" y="7946"/>
                  </a:lnTo>
                  <a:lnTo>
                    <a:pt x="2424" y="7845"/>
                  </a:lnTo>
                  <a:lnTo>
                    <a:pt x="2290" y="7778"/>
                  </a:lnTo>
                  <a:lnTo>
                    <a:pt x="2155" y="7744"/>
                  </a:lnTo>
                  <a:lnTo>
                    <a:pt x="2020" y="7744"/>
                  </a:lnTo>
                  <a:lnTo>
                    <a:pt x="1987" y="7778"/>
                  </a:lnTo>
                  <a:lnTo>
                    <a:pt x="1953" y="7845"/>
                  </a:lnTo>
                  <a:lnTo>
                    <a:pt x="1953" y="7879"/>
                  </a:lnTo>
                  <a:lnTo>
                    <a:pt x="1987" y="7946"/>
                  </a:lnTo>
                  <a:lnTo>
                    <a:pt x="2054" y="7946"/>
                  </a:lnTo>
                  <a:lnTo>
                    <a:pt x="2155" y="7980"/>
                  </a:lnTo>
                  <a:lnTo>
                    <a:pt x="2222" y="7980"/>
                  </a:lnTo>
                  <a:lnTo>
                    <a:pt x="2290" y="8047"/>
                  </a:lnTo>
                  <a:lnTo>
                    <a:pt x="2357" y="8115"/>
                  </a:lnTo>
                  <a:lnTo>
                    <a:pt x="2391" y="8317"/>
                  </a:lnTo>
                  <a:lnTo>
                    <a:pt x="2424" y="8384"/>
                  </a:lnTo>
                  <a:lnTo>
                    <a:pt x="2458" y="8451"/>
                  </a:lnTo>
                  <a:lnTo>
                    <a:pt x="2121" y="8889"/>
                  </a:lnTo>
                  <a:lnTo>
                    <a:pt x="1751" y="9293"/>
                  </a:lnTo>
                  <a:lnTo>
                    <a:pt x="1717" y="9327"/>
                  </a:lnTo>
                  <a:lnTo>
                    <a:pt x="1751" y="9394"/>
                  </a:lnTo>
                  <a:lnTo>
                    <a:pt x="1684" y="9529"/>
                  </a:lnTo>
                  <a:lnTo>
                    <a:pt x="1650" y="9731"/>
                  </a:lnTo>
                  <a:lnTo>
                    <a:pt x="1650" y="9899"/>
                  </a:lnTo>
                  <a:lnTo>
                    <a:pt x="1684" y="10101"/>
                  </a:lnTo>
                  <a:lnTo>
                    <a:pt x="1751" y="10269"/>
                  </a:lnTo>
                  <a:lnTo>
                    <a:pt x="1852" y="10370"/>
                  </a:lnTo>
                  <a:lnTo>
                    <a:pt x="1987" y="10438"/>
                  </a:lnTo>
                  <a:lnTo>
                    <a:pt x="2290" y="10438"/>
                  </a:lnTo>
                  <a:lnTo>
                    <a:pt x="2424" y="10370"/>
                  </a:lnTo>
                  <a:lnTo>
                    <a:pt x="2626" y="10202"/>
                  </a:lnTo>
                  <a:lnTo>
                    <a:pt x="2997" y="9832"/>
                  </a:lnTo>
                  <a:lnTo>
                    <a:pt x="3468" y="9293"/>
                  </a:lnTo>
                  <a:lnTo>
                    <a:pt x="3906" y="8687"/>
                  </a:lnTo>
                  <a:lnTo>
                    <a:pt x="4579" y="7812"/>
                  </a:lnTo>
                  <a:lnTo>
                    <a:pt x="5320" y="6936"/>
                  </a:lnTo>
                  <a:lnTo>
                    <a:pt x="5993" y="6027"/>
                  </a:lnTo>
                  <a:lnTo>
                    <a:pt x="6330" y="5590"/>
                  </a:lnTo>
                  <a:lnTo>
                    <a:pt x="6633" y="5085"/>
                  </a:lnTo>
                  <a:lnTo>
                    <a:pt x="7239" y="3974"/>
                  </a:lnTo>
                  <a:lnTo>
                    <a:pt x="7576" y="3435"/>
                  </a:lnTo>
                  <a:lnTo>
                    <a:pt x="7946" y="2896"/>
                  </a:lnTo>
                  <a:lnTo>
                    <a:pt x="7946" y="2458"/>
                  </a:lnTo>
                  <a:lnTo>
                    <a:pt x="7306" y="3401"/>
                  </a:lnTo>
                  <a:lnTo>
                    <a:pt x="6801" y="4209"/>
                  </a:lnTo>
                  <a:lnTo>
                    <a:pt x="6330" y="5051"/>
                  </a:lnTo>
                  <a:lnTo>
                    <a:pt x="5825" y="5859"/>
                  </a:lnTo>
                  <a:lnTo>
                    <a:pt x="5556" y="6263"/>
                  </a:lnTo>
                  <a:lnTo>
                    <a:pt x="5253" y="6633"/>
                  </a:lnTo>
                  <a:lnTo>
                    <a:pt x="4344" y="7744"/>
                  </a:lnTo>
                  <a:lnTo>
                    <a:pt x="3468" y="8855"/>
                  </a:lnTo>
                  <a:lnTo>
                    <a:pt x="3064" y="9394"/>
                  </a:lnTo>
                  <a:lnTo>
                    <a:pt x="2593" y="9865"/>
                  </a:lnTo>
                  <a:lnTo>
                    <a:pt x="2391" y="10067"/>
                  </a:lnTo>
                  <a:lnTo>
                    <a:pt x="2256" y="10168"/>
                  </a:lnTo>
                  <a:lnTo>
                    <a:pt x="2121" y="10236"/>
                  </a:lnTo>
                  <a:lnTo>
                    <a:pt x="1987" y="10236"/>
                  </a:lnTo>
                  <a:lnTo>
                    <a:pt x="1919" y="10168"/>
                  </a:lnTo>
                  <a:lnTo>
                    <a:pt x="1886" y="10067"/>
                  </a:lnTo>
                  <a:lnTo>
                    <a:pt x="1852" y="9899"/>
                  </a:lnTo>
                  <a:lnTo>
                    <a:pt x="1886" y="9596"/>
                  </a:lnTo>
                  <a:lnTo>
                    <a:pt x="1919" y="9394"/>
                  </a:lnTo>
                  <a:lnTo>
                    <a:pt x="1919" y="9360"/>
                  </a:lnTo>
                  <a:lnTo>
                    <a:pt x="2155" y="9158"/>
                  </a:lnTo>
                  <a:lnTo>
                    <a:pt x="2391" y="8923"/>
                  </a:lnTo>
                  <a:lnTo>
                    <a:pt x="2795" y="8418"/>
                  </a:lnTo>
                  <a:lnTo>
                    <a:pt x="3165" y="7913"/>
                  </a:lnTo>
                  <a:lnTo>
                    <a:pt x="3569" y="7441"/>
                  </a:lnTo>
                  <a:lnTo>
                    <a:pt x="4074" y="6869"/>
                  </a:lnTo>
                  <a:lnTo>
                    <a:pt x="4546" y="6297"/>
                  </a:lnTo>
                  <a:lnTo>
                    <a:pt x="4983" y="5691"/>
                  </a:lnTo>
                  <a:lnTo>
                    <a:pt x="5354" y="5051"/>
                  </a:lnTo>
                  <a:lnTo>
                    <a:pt x="6229" y="3502"/>
                  </a:lnTo>
                  <a:lnTo>
                    <a:pt x="7071" y="1953"/>
                  </a:lnTo>
                  <a:lnTo>
                    <a:pt x="7946" y="506"/>
                  </a:lnTo>
                  <a:lnTo>
                    <a:pt x="794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4" name="Google Shape;284;p3"/>
          <p:cNvGrpSpPr/>
          <p:nvPr/>
        </p:nvGrpSpPr>
        <p:grpSpPr>
          <a:xfrm>
            <a:off x="155601" y="102054"/>
            <a:ext cx="1395857" cy="1191698"/>
            <a:chOff x="155601" y="102054"/>
            <a:chExt cx="1395857" cy="1191698"/>
          </a:xfrm>
        </p:grpSpPr>
        <p:sp>
          <p:nvSpPr>
            <p:cNvPr id="285" name="Google Shape;285;p3"/>
            <p:cNvSpPr/>
            <p:nvPr/>
          </p:nvSpPr>
          <p:spPr>
            <a:xfrm>
              <a:off x="155601" y="768168"/>
              <a:ext cx="1151532" cy="525584"/>
            </a:xfrm>
            <a:custGeom>
              <a:avLst/>
              <a:gdLst/>
              <a:ahLst/>
              <a:cxnLst/>
              <a:rect l="l" t="t" r="r" b="b"/>
              <a:pathLst>
                <a:path w="23165" h="10573" extrusionOk="0">
                  <a:moveTo>
                    <a:pt x="1718" y="506"/>
                  </a:moveTo>
                  <a:lnTo>
                    <a:pt x="1853" y="539"/>
                  </a:lnTo>
                  <a:lnTo>
                    <a:pt x="2189" y="640"/>
                  </a:lnTo>
                  <a:lnTo>
                    <a:pt x="2021" y="1044"/>
                  </a:lnTo>
                  <a:lnTo>
                    <a:pt x="1853" y="1482"/>
                  </a:lnTo>
                  <a:lnTo>
                    <a:pt x="1718" y="1920"/>
                  </a:lnTo>
                  <a:lnTo>
                    <a:pt x="1583" y="2357"/>
                  </a:lnTo>
                  <a:lnTo>
                    <a:pt x="1415" y="2728"/>
                  </a:lnTo>
                  <a:lnTo>
                    <a:pt x="1314" y="3132"/>
                  </a:lnTo>
                  <a:lnTo>
                    <a:pt x="1179" y="3536"/>
                  </a:lnTo>
                  <a:lnTo>
                    <a:pt x="1112" y="3940"/>
                  </a:lnTo>
                  <a:lnTo>
                    <a:pt x="809" y="3872"/>
                  </a:lnTo>
                  <a:lnTo>
                    <a:pt x="573" y="3805"/>
                  </a:lnTo>
                  <a:lnTo>
                    <a:pt x="439" y="3704"/>
                  </a:lnTo>
                  <a:lnTo>
                    <a:pt x="371" y="3603"/>
                  </a:lnTo>
                  <a:lnTo>
                    <a:pt x="304" y="3502"/>
                  </a:lnTo>
                  <a:lnTo>
                    <a:pt x="237" y="3334"/>
                  </a:lnTo>
                  <a:lnTo>
                    <a:pt x="270" y="2997"/>
                  </a:lnTo>
                  <a:lnTo>
                    <a:pt x="304" y="2694"/>
                  </a:lnTo>
                  <a:lnTo>
                    <a:pt x="472" y="2054"/>
                  </a:lnTo>
                  <a:lnTo>
                    <a:pt x="674" y="1415"/>
                  </a:lnTo>
                  <a:lnTo>
                    <a:pt x="843" y="1112"/>
                  </a:lnTo>
                  <a:lnTo>
                    <a:pt x="1011" y="809"/>
                  </a:lnTo>
                  <a:lnTo>
                    <a:pt x="1146" y="674"/>
                  </a:lnTo>
                  <a:lnTo>
                    <a:pt x="1280" y="607"/>
                  </a:lnTo>
                  <a:lnTo>
                    <a:pt x="1415" y="539"/>
                  </a:lnTo>
                  <a:lnTo>
                    <a:pt x="1550" y="506"/>
                  </a:lnTo>
                  <a:close/>
                  <a:moveTo>
                    <a:pt x="18956" y="4815"/>
                  </a:moveTo>
                  <a:lnTo>
                    <a:pt x="19192" y="4883"/>
                  </a:lnTo>
                  <a:lnTo>
                    <a:pt x="19057" y="5152"/>
                  </a:lnTo>
                  <a:lnTo>
                    <a:pt x="18956" y="5421"/>
                  </a:lnTo>
                  <a:lnTo>
                    <a:pt x="18889" y="5691"/>
                  </a:lnTo>
                  <a:lnTo>
                    <a:pt x="18855" y="5859"/>
                  </a:lnTo>
                  <a:lnTo>
                    <a:pt x="18821" y="5994"/>
                  </a:lnTo>
                  <a:lnTo>
                    <a:pt x="18720" y="5960"/>
                  </a:lnTo>
                  <a:lnTo>
                    <a:pt x="18754" y="5926"/>
                  </a:lnTo>
                  <a:lnTo>
                    <a:pt x="18788" y="5623"/>
                  </a:lnTo>
                  <a:lnTo>
                    <a:pt x="18821" y="5287"/>
                  </a:lnTo>
                  <a:lnTo>
                    <a:pt x="18956" y="4815"/>
                  </a:lnTo>
                  <a:close/>
                  <a:moveTo>
                    <a:pt x="19394" y="4950"/>
                  </a:moveTo>
                  <a:lnTo>
                    <a:pt x="19629" y="5017"/>
                  </a:lnTo>
                  <a:lnTo>
                    <a:pt x="19427" y="5354"/>
                  </a:lnTo>
                  <a:lnTo>
                    <a:pt x="19326" y="5691"/>
                  </a:lnTo>
                  <a:lnTo>
                    <a:pt x="19259" y="5893"/>
                  </a:lnTo>
                  <a:lnTo>
                    <a:pt x="19225" y="6128"/>
                  </a:lnTo>
                  <a:lnTo>
                    <a:pt x="19057" y="6095"/>
                  </a:lnTo>
                  <a:lnTo>
                    <a:pt x="19091" y="5825"/>
                  </a:lnTo>
                  <a:lnTo>
                    <a:pt x="19158" y="5556"/>
                  </a:lnTo>
                  <a:lnTo>
                    <a:pt x="19225" y="5253"/>
                  </a:lnTo>
                  <a:lnTo>
                    <a:pt x="19293" y="5085"/>
                  </a:lnTo>
                  <a:lnTo>
                    <a:pt x="19360" y="4950"/>
                  </a:lnTo>
                  <a:close/>
                  <a:moveTo>
                    <a:pt x="19764" y="5051"/>
                  </a:moveTo>
                  <a:lnTo>
                    <a:pt x="20000" y="5118"/>
                  </a:lnTo>
                  <a:lnTo>
                    <a:pt x="19865" y="5388"/>
                  </a:lnTo>
                  <a:lnTo>
                    <a:pt x="19764" y="5691"/>
                  </a:lnTo>
                  <a:lnTo>
                    <a:pt x="19697" y="5960"/>
                  </a:lnTo>
                  <a:lnTo>
                    <a:pt x="19629" y="6263"/>
                  </a:lnTo>
                  <a:lnTo>
                    <a:pt x="19461" y="6229"/>
                  </a:lnTo>
                  <a:lnTo>
                    <a:pt x="19495" y="5926"/>
                  </a:lnTo>
                  <a:lnTo>
                    <a:pt x="19562" y="5623"/>
                  </a:lnTo>
                  <a:lnTo>
                    <a:pt x="19629" y="5320"/>
                  </a:lnTo>
                  <a:lnTo>
                    <a:pt x="19764" y="5051"/>
                  </a:lnTo>
                  <a:close/>
                  <a:moveTo>
                    <a:pt x="20168" y="5152"/>
                  </a:moveTo>
                  <a:lnTo>
                    <a:pt x="20370" y="5219"/>
                  </a:lnTo>
                  <a:lnTo>
                    <a:pt x="20269" y="5489"/>
                  </a:lnTo>
                  <a:lnTo>
                    <a:pt x="20168" y="5792"/>
                  </a:lnTo>
                  <a:lnTo>
                    <a:pt x="20000" y="6398"/>
                  </a:lnTo>
                  <a:lnTo>
                    <a:pt x="19831" y="6330"/>
                  </a:lnTo>
                  <a:lnTo>
                    <a:pt x="19899" y="6027"/>
                  </a:lnTo>
                  <a:lnTo>
                    <a:pt x="19966" y="5758"/>
                  </a:lnTo>
                  <a:lnTo>
                    <a:pt x="20168" y="5152"/>
                  </a:lnTo>
                  <a:close/>
                  <a:moveTo>
                    <a:pt x="20538" y="5287"/>
                  </a:moveTo>
                  <a:lnTo>
                    <a:pt x="20808" y="5354"/>
                  </a:lnTo>
                  <a:lnTo>
                    <a:pt x="20740" y="5657"/>
                  </a:lnTo>
                  <a:lnTo>
                    <a:pt x="20673" y="5960"/>
                  </a:lnTo>
                  <a:lnTo>
                    <a:pt x="20572" y="6532"/>
                  </a:lnTo>
                  <a:lnTo>
                    <a:pt x="20235" y="6431"/>
                  </a:lnTo>
                  <a:lnTo>
                    <a:pt x="20336" y="6162"/>
                  </a:lnTo>
                  <a:lnTo>
                    <a:pt x="20404" y="5859"/>
                  </a:lnTo>
                  <a:lnTo>
                    <a:pt x="20538" y="5287"/>
                  </a:lnTo>
                  <a:close/>
                  <a:moveTo>
                    <a:pt x="20976" y="5421"/>
                  </a:moveTo>
                  <a:lnTo>
                    <a:pt x="21212" y="5489"/>
                  </a:lnTo>
                  <a:lnTo>
                    <a:pt x="21144" y="5724"/>
                  </a:lnTo>
                  <a:lnTo>
                    <a:pt x="21111" y="5960"/>
                  </a:lnTo>
                  <a:lnTo>
                    <a:pt x="21043" y="6330"/>
                  </a:lnTo>
                  <a:lnTo>
                    <a:pt x="21043" y="6499"/>
                  </a:lnTo>
                  <a:lnTo>
                    <a:pt x="21043" y="6667"/>
                  </a:lnTo>
                  <a:lnTo>
                    <a:pt x="20774" y="6600"/>
                  </a:lnTo>
                  <a:lnTo>
                    <a:pt x="20976" y="5421"/>
                  </a:lnTo>
                  <a:close/>
                  <a:moveTo>
                    <a:pt x="21380" y="5556"/>
                  </a:moveTo>
                  <a:lnTo>
                    <a:pt x="21447" y="5590"/>
                  </a:lnTo>
                  <a:lnTo>
                    <a:pt x="21717" y="5657"/>
                  </a:lnTo>
                  <a:lnTo>
                    <a:pt x="21582" y="5926"/>
                  </a:lnTo>
                  <a:lnTo>
                    <a:pt x="21481" y="6196"/>
                  </a:lnTo>
                  <a:lnTo>
                    <a:pt x="21380" y="6499"/>
                  </a:lnTo>
                  <a:lnTo>
                    <a:pt x="21380" y="6633"/>
                  </a:lnTo>
                  <a:lnTo>
                    <a:pt x="21380" y="6768"/>
                  </a:lnTo>
                  <a:lnTo>
                    <a:pt x="21279" y="6734"/>
                  </a:lnTo>
                  <a:lnTo>
                    <a:pt x="21279" y="6431"/>
                  </a:lnTo>
                  <a:lnTo>
                    <a:pt x="21279" y="6128"/>
                  </a:lnTo>
                  <a:lnTo>
                    <a:pt x="21313" y="5859"/>
                  </a:lnTo>
                  <a:lnTo>
                    <a:pt x="21380" y="5556"/>
                  </a:lnTo>
                  <a:close/>
                  <a:moveTo>
                    <a:pt x="21851" y="5724"/>
                  </a:moveTo>
                  <a:lnTo>
                    <a:pt x="22020" y="5792"/>
                  </a:lnTo>
                  <a:lnTo>
                    <a:pt x="21919" y="6061"/>
                  </a:lnTo>
                  <a:lnTo>
                    <a:pt x="21818" y="6297"/>
                  </a:lnTo>
                  <a:lnTo>
                    <a:pt x="21750" y="6600"/>
                  </a:lnTo>
                  <a:lnTo>
                    <a:pt x="21717" y="6869"/>
                  </a:lnTo>
                  <a:lnTo>
                    <a:pt x="21582" y="6802"/>
                  </a:lnTo>
                  <a:lnTo>
                    <a:pt x="21616" y="6566"/>
                  </a:lnTo>
                  <a:lnTo>
                    <a:pt x="21683" y="6297"/>
                  </a:lnTo>
                  <a:lnTo>
                    <a:pt x="21851" y="5724"/>
                  </a:lnTo>
                  <a:close/>
                  <a:moveTo>
                    <a:pt x="22188" y="5859"/>
                  </a:moveTo>
                  <a:lnTo>
                    <a:pt x="22424" y="5994"/>
                  </a:lnTo>
                  <a:lnTo>
                    <a:pt x="22255" y="6364"/>
                  </a:lnTo>
                  <a:lnTo>
                    <a:pt x="22154" y="6667"/>
                  </a:lnTo>
                  <a:lnTo>
                    <a:pt x="22053" y="6936"/>
                  </a:lnTo>
                  <a:lnTo>
                    <a:pt x="21885" y="6903"/>
                  </a:lnTo>
                  <a:lnTo>
                    <a:pt x="21986" y="6667"/>
                  </a:lnTo>
                  <a:lnTo>
                    <a:pt x="22053" y="6398"/>
                  </a:lnTo>
                  <a:lnTo>
                    <a:pt x="22087" y="6128"/>
                  </a:lnTo>
                  <a:lnTo>
                    <a:pt x="22188" y="5859"/>
                  </a:lnTo>
                  <a:close/>
                  <a:moveTo>
                    <a:pt x="22592" y="6095"/>
                  </a:moveTo>
                  <a:lnTo>
                    <a:pt x="22760" y="6263"/>
                  </a:lnTo>
                  <a:lnTo>
                    <a:pt x="22861" y="6431"/>
                  </a:lnTo>
                  <a:lnTo>
                    <a:pt x="22659" y="7138"/>
                  </a:lnTo>
                  <a:lnTo>
                    <a:pt x="22222" y="7004"/>
                  </a:lnTo>
                  <a:lnTo>
                    <a:pt x="22323" y="6768"/>
                  </a:lnTo>
                  <a:lnTo>
                    <a:pt x="22424" y="6499"/>
                  </a:lnTo>
                  <a:lnTo>
                    <a:pt x="22592" y="6095"/>
                  </a:lnTo>
                  <a:close/>
                  <a:moveTo>
                    <a:pt x="2627" y="203"/>
                  </a:moveTo>
                  <a:lnTo>
                    <a:pt x="2930" y="236"/>
                  </a:lnTo>
                  <a:lnTo>
                    <a:pt x="3233" y="304"/>
                  </a:lnTo>
                  <a:lnTo>
                    <a:pt x="3536" y="438"/>
                  </a:lnTo>
                  <a:lnTo>
                    <a:pt x="3805" y="573"/>
                  </a:lnTo>
                  <a:lnTo>
                    <a:pt x="4411" y="876"/>
                  </a:lnTo>
                  <a:lnTo>
                    <a:pt x="4950" y="1145"/>
                  </a:lnTo>
                  <a:lnTo>
                    <a:pt x="5287" y="1280"/>
                  </a:lnTo>
                  <a:lnTo>
                    <a:pt x="5657" y="1415"/>
                  </a:lnTo>
                  <a:lnTo>
                    <a:pt x="6364" y="1583"/>
                  </a:lnTo>
                  <a:lnTo>
                    <a:pt x="7812" y="1886"/>
                  </a:lnTo>
                  <a:lnTo>
                    <a:pt x="9563" y="2290"/>
                  </a:lnTo>
                  <a:lnTo>
                    <a:pt x="11280" y="2761"/>
                  </a:lnTo>
                  <a:lnTo>
                    <a:pt x="14747" y="3704"/>
                  </a:lnTo>
                  <a:lnTo>
                    <a:pt x="16970" y="4310"/>
                  </a:lnTo>
                  <a:lnTo>
                    <a:pt x="16768" y="4815"/>
                  </a:lnTo>
                  <a:lnTo>
                    <a:pt x="16566" y="5388"/>
                  </a:lnTo>
                  <a:lnTo>
                    <a:pt x="16431" y="5926"/>
                  </a:lnTo>
                  <a:lnTo>
                    <a:pt x="16263" y="6499"/>
                  </a:lnTo>
                  <a:lnTo>
                    <a:pt x="16094" y="7037"/>
                  </a:lnTo>
                  <a:lnTo>
                    <a:pt x="15926" y="7576"/>
                  </a:lnTo>
                  <a:lnTo>
                    <a:pt x="15825" y="8115"/>
                  </a:lnTo>
                  <a:lnTo>
                    <a:pt x="15757" y="8687"/>
                  </a:lnTo>
                  <a:lnTo>
                    <a:pt x="14579" y="8317"/>
                  </a:lnTo>
                  <a:lnTo>
                    <a:pt x="13367" y="7980"/>
                  </a:lnTo>
                  <a:lnTo>
                    <a:pt x="10977" y="7374"/>
                  </a:lnTo>
                  <a:lnTo>
                    <a:pt x="8115" y="6600"/>
                  </a:lnTo>
                  <a:lnTo>
                    <a:pt x="6667" y="6196"/>
                  </a:lnTo>
                  <a:lnTo>
                    <a:pt x="5253" y="5724"/>
                  </a:lnTo>
                  <a:lnTo>
                    <a:pt x="4782" y="5556"/>
                  </a:lnTo>
                  <a:lnTo>
                    <a:pt x="4310" y="5388"/>
                  </a:lnTo>
                  <a:lnTo>
                    <a:pt x="3300" y="4984"/>
                  </a:lnTo>
                  <a:lnTo>
                    <a:pt x="2795" y="4815"/>
                  </a:lnTo>
                  <a:lnTo>
                    <a:pt x="2290" y="4681"/>
                  </a:lnTo>
                  <a:lnTo>
                    <a:pt x="1785" y="4613"/>
                  </a:lnTo>
                  <a:lnTo>
                    <a:pt x="1280" y="4579"/>
                  </a:lnTo>
                  <a:lnTo>
                    <a:pt x="1348" y="4041"/>
                  </a:lnTo>
                  <a:lnTo>
                    <a:pt x="1482" y="3502"/>
                  </a:lnTo>
                  <a:lnTo>
                    <a:pt x="1617" y="2963"/>
                  </a:lnTo>
                  <a:lnTo>
                    <a:pt x="1785" y="2425"/>
                  </a:lnTo>
                  <a:lnTo>
                    <a:pt x="2156" y="1314"/>
                  </a:lnTo>
                  <a:lnTo>
                    <a:pt x="2358" y="741"/>
                  </a:lnTo>
                  <a:lnTo>
                    <a:pt x="2627" y="236"/>
                  </a:lnTo>
                  <a:lnTo>
                    <a:pt x="2627" y="203"/>
                  </a:lnTo>
                  <a:close/>
                  <a:moveTo>
                    <a:pt x="17441" y="5926"/>
                  </a:moveTo>
                  <a:lnTo>
                    <a:pt x="18552" y="6229"/>
                  </a:lnTo>
                  <a:lnTo>
                    <a:pt x="19663" y="6532"/>
                  </a:lnTo>
                  <a:lnTo>
                    <a:pt x="19697" y="6566"/>
                  </a:lnTo>
                  <a:lnTo>
                    <a:pt x="19831" y="6566"/>
                  </a:lnTo>
                  <a:lnTo>
                    <a:pt x="22626" y="7340"/>
                  </a:lnTo>
                  <a:lnTo>
                    <a:pt x="22424" y="8216"/>
                  </a:lnTo>
                  <a:lnTo>
                    <a:pt x="22255" y="9091"/>
                  </a:lnTo>
                  <a:lnTo>
                    <a:pt x="21010" y="8653"/>
                  </a:lnTo>
                  <a:lnTo>
                    <a:pt x="19730" y="8249"/>
                  </a:lnTo>
                  <a:lnTo>
                    <a:pt x="19057" y="8081"/>
                  </a:lnTo>
                  <a:lnTo>
                    <a:pt x="18384" y="7946"/>
                  </a:lnTo>
                  <a:lnTo>
                    <a:pt x="17677" y="7778"/>
                  </a:lnTo>
                  <a:lnTo>
                    <a:pt x="17340" y="7711"/>
                  </a:lnTo>
                  <a:lnTo>
                    <a:pt x="17003" y="7610"/>
                  </a:lnTo>
                  <a:lnTo>
                    <a:pt x="17172" y="6768"/>
                  </a:lnTo>
                  <a:lnTo>
                    <a:pt x="17273" y="6364"/>
                  </a:lnTo>
                  <a:lnTo>
                    <a:pt x="17441" y="5926"/>
                  </a:lnTo>
                  <a:close/>
                  <a:moveTo>
                    <a:pt x="17172" y="4344"/>
                  </a:moveTo>
                  <a:lnTo>
                    <a:pt x="18754" y="4782"/>
                  </a:lnTo>
                  <a:lnTo>
                    <a:pt x="18687" y="5017"/>
                  </a:lnTo>
                  <a:lnTo>
                    <a:pt x="18619" y="5287"/>
                  </a:lnTo>
                  <a:lnTo>
                    <a:pt x="18552" y="5590"/>
                  </a:lnTo>
                  <a:lnTo>
                    <a:pt x="18518" y="5758"/>
                  </a:lnTo>
                  <a:lnTo>
                    <a:pt x="18552" y="5926"/>
                  </a:lnTo>
                  <a:lnTo>
                    <a:pt x="18283" y="5825"/>
                  </a:lnTo>
                  <a:lnTo>
                    <a:pt x="18013" y="5792"/>
                  </a:lnTo>
                  <a:lnTo>
                    <a:pt x="17710" y="5758"/>
                  </a:lnTo>
                  <a:lnTo>
                    <a:pt x="17441" y="5792"/>
                  </a:lnTo>
                  <a:lnTo>
                    <a:pt x="17407" y="5758"/>
                  </a:lnTo>
                  <a:lnTo>
                    <a:pt x="17374" y="5724"/>
                  </a:lnTo>
                  <a:lnTo>
                    <a:pt x="17340" y="5724"/>
                  </a:lnTo>
                  <a:lnTo>
                    <a:pt x="17273" y="5792"/>
                  </a:lnTo>
                  <a:lnTo>
                    <a:pt x="17172" y="5960"/>
                  </a:lnTo>
                  <a:lnTo>
                    <a:pt x="17071" y="6196"/>
                  </a:lnTo>
                  <a:lnTo>
                    <a:pt x="16902" y="6667"/>
                  </a:lnTo>
                  <a:lnTo>
                    <a:pt x="16801" y="7172"/>
                  </a:lnTo>
                  <a:lnTo>
                    <a:pt x="16801" y="7408"/>
                  </a:lnTo>
                  <a:lnTo>
                    <a:pt x="16801" y="7643"/>
                  </a:lnTo>
                  <a:lnTo>
                    <a:pt x="16835" y="7711"/>
                  </a:lnTo>
                  <a:lnTo>
                    <a:pt x="16902" y="7744"/>
                  </a:lnTo>
                  <a:lnTo>
                    <a:pt x="16936" y="7744"/>
                  </a:lnTo>
                  <a:lnTo>
                    <a:pt x="17205" y="7879"/>
                  </a:lnTo>
                  <a:lnTo>
                    <a:pt x="17508" y="7980"/>
                  </a:lnTo>
                  <a:lnTo>
                    <a:pt x="18114" y="8115"/>
                  </a:lnTo>
                  <a:lnTo>
                    <a:pt x="18081" y="8148"/>
                  </a:lnTo>
                  <a:lnTo>
                    <a:pt x="17946" y="8519"/>
                  </a:lnTo>
                  <a:lnTo>
                    <a:pt x="17811" y="8889"/>
                  </a:lnTo>
                  <a:lnTo>
                    <a:pt x="17710" y="9293"/>
                  </a:lnTo>
                  <a:lnTo>
                    <a:pt x="16599" y="8956"/>
                  </a:lnTo>
                  <a:lnTo>
                    <a:pt x="15993" y="8754"/>
                  </a:lnTo>
                  <a:lnTo>
                    <a:pt x="16027" y="8182"/>
                  </a:lnTo>
                  <a:lnTo>
                    <a:pt x="16128" y="7643"/>
                  </a:lnTo>
                  <a:lnTo>
                    <a:pt x="16263" y="7071"/>
                  </a:lnTo>
                  <a:lnTo>
                    <a:pt x="16431" y="6532"/>
                  </a:lnTo>
                  <a:lnTo>
                    <a:pt x="16801" y="5421"/>
                  </a:lnTo>
                  <a:lnTo>
                    <a:pt x="17003" y="4883"/>
                  </a:lnTo>
                  <a:lnTo>
                    <a:pt x="17172" y="4344"/>
                  </a:lnTo>
                  <a:close/>
                  <a:moveTo>
                    <a:pt x="18283" y="8148"/>
                  </a:moveTo>
                  <a:lnTo>
                    <a:pt x="18552" y="8216"/>
                  </a:lnTo>
                  <a:lnTo>
                    <a:pt x="18417" y="8418"/>
                  </a:lnTo>
                  <a:lnTo>
                    <a:pt x="18316" y="8653"/>
                  </a:lnTo>
                  <a:lnTo>
                    <a:pt x="18148" y="9024"/>
                  </a:lnTo>
                  <a:lnTo>
                    <a:pt x="18114" y="9226"/>
                  </a:lnTo>
                  <a:lnTo>
                    <a:pt x="18081" y="9394"/>
                  </a:lnTo>
                  <a:lnTo>
                    <a:pt x="17912" y="9360"/>
                  </a:lnTo>
                  <a:lnTo>
                    <a:pt x="18148" y="8620"/>
                  </a:lnTo>
                  <a:lnTo>
                    <a:pt x="18249" y="8283"/>
                  </a:lnTo>
                  <a:lnTo>
                    <a:pt x="18283" y="8148"/>
                  </a:lnTo>
                  <a:close/>
                  <a:moveTo>
                    <a:pt x="18889" y="8249"/>
                  </a:moveTo>
                  <a:lnTo>
                    <a:pt x="18788" y="8350"/>
                  </a:lnTo>
                  <a:lnTo>
                    <a:pt x="18720" y="8485"/>
                  </a:lnTo>
                  <a:lnTo>
                    <a:pt x="18653" y="8721"/>
                  </a:lnTo>
                  <a:lnTo>
                    <a:pt x="18518" y="9192"/>
                  </a:lnTo>
                  <a:lnTo>
                    <a:pt x="18451" y="9360"/>
                  </a:lnTo>
                  <a:lnTo>
                    <a:pt x="18451" y="9428"/>
                  </a:lnTo>
                  <a:lnTo>
                    <a:pt x="18451" y="9529"/>
                  </a:lnTo>
                  <a:lnTo>
                    <a:pt x="18283" y="9461"/>
                  </a:lnTo>
                  <a:lnTo>
                    <a:pt x="18350" y="9125"/>
                  </a:lnTo>
                  <a:lnTo>
                    <a:pt x="18485" y="8822"/>
                  </a:lnTo>
                  <a:lnTo>
                    <a:pt x="18754" y="8249"/>
                  </a:lnTo>
                  <a:close/>
                  <a:moveTo>
                    <a:pt x="19091" y="8317"/>
                  </a:moveTo>
                  <a:lnTo>
                    <a:pt x="19293" y="8350"/>
                  </a:lnTo>
                  <a:lnTo>
                    <a:pt x="19158" y="8653"/>
                  </a:lnTo>
                  <a:lnTo>
                    <a:pt x="19091" y="8956"/>
                  </a:lnTo>
                  <a:lnTo>
                    <a:pt x="18956" y="9562"/>
                  </a:lnTo>
                  <a:lnTo>
                    <a:pt x="18990" y="9630"/>
                  </a:lnTo>
                  <a:lnTo>
                    <a:pt x="19023" y="9697"/>
                  </a:lnTo>
                  <a:lnTo>
                    <a:pt x="18552" y="9562"/>
                  </a:lnTo>
                  <a:lnTo>
                    <a:pt x="18619" y="9529"/>
                  </a:lnTo>
                  <a:lnTo>
                    <a:pt x="18653" y="9461"/>
                  </a:lnTo>
                  <a:lnTo>
                    <a:pt x="18720" y="9327"/>
                  </a:lnTo>
                  <a:lnTo>
                    <a:pt x="18788" y="9057"/>
                  </a:lnTo>
                  <a:lnTo>
                    <a:pt x="18855" y="8653"/>
                  </a:lnTo>
                  <a:lnTo>
                    <a:pt x="18922" y="8451"/>
                  </a:lnTo>
                  <a:lnTo>
                    <a:pt x="18990" y="8384"/>
                  </a:lnTo>
                  <a:lnTo>
                    <a:pt x="19057" y="8350"/>
                  </a:lnTo>
                  <a:lnTo>
                    <a:pt x="19091" y="8317"/>
                  </a:lnTo>
                  <a:close/>
                  <a:moveTo>
                    <a:pt x="19461" y="8384"/>
                  </a:moveTo>
                  <a:lnTo>
                    <a:pt x="19596" y="8418"/>
                  </a:lnTo>
                  <a:lnTo>
                    <a:pt x="19427" y="9091"/>
                  </a:lnTo>
                  <a:lnTo>
                    <a:pt x="19360" y="9428"/>
                  </a:lnTo>
                  <a:lnTo>
                    <a:pt x="19326" y="9764"/>
                  </a:lnTo>
                  <a:lnTo>
                    <a:pt x="19057" y="9697"/>
                  </a:lnTo>
                  <a:lnTo>
                    <a:pt x="19124" y="9663"/>
                  </a:lnTo>
                  <a:lnTo>
                    <a:pt x="19158" y="9630"/>
                  </a:lnTo>
                  <a:lnTo>
                    <a:pt x="19259" y="8990"/>
                  </a:lnTo>
                  <a:lnTo>
                    <a:pt x="19326" y="8687"/>
                  </a:lnTo>
                  <a:lnTo>
                    <a:pt x="19461" y="8384"/>
                  </a:lnTo>
                  <a:close/>
                  <a:moveTo>
                    <a:pt x="19764" y="8485"/>
                  </a:moveTo>
                  <a:lnTo>
                    <a:pt x="19966" y="8552"/>
                  </a:lnTo>
                  <a:lnTo>
                    <a:pt x="19899" y="8687"/>
                  </a:lnTo>
                  <a:lnTo>
                    <a:pt x="19831" y="8855"/>
                  </a:lnTo>
                  <a:lnTo>
                    <a:pt x="19730" y="9192"/>
                  </a:lnTo>
                  <a:lnTo>
                    <a:pt x="19663" y="9495"/>
                  </a:lnTo>
                  <a:lnTo>
                    <a:pt x="19629" y="9832"/>
                  </a:lnTo>
                  <a:lnTo>
                    <a:pt x="19495" y="9798"/>
                  </a:lnTo>
                  <a:lnTo>
                    <a:pt x="19629" y="9125"/>
                  </a:lnTo>
                  <a:lnTo>
                    <a:pt x="19764" y="8485"/>
                  </a:lnTo>
                  <a:close/>
                  <a:moveTo>
                    <a:pt x="20134" y="8586"/>
                  </a:moveTo>
                  <a:lnTo>
                    <a:pt x="20303" y="8653"/>
                  </a:lnTo>
                  <a:lnTo>
                    <a:pt x="20168" y="8956"/>
                  </a:lnTo>
                  <a:lnTo>
                    <a:pt x="20101" y="9259"/>
                  </a:lnTo>
                  <a:lnTo>
                    <a:pt x="19966" y="9899"/>
                  </a:lnTo>
                  <a:lnTo>
                    <a:pt x="19865" y="9899"/>
                  </a:lnTo>
                  <a:lnTo>
                    <a:pt x="19865" y="9596"/>
                  </a:lnTo>
                  <a:lnTo>
                    <a:pt x="19899" y="9327"/>
                  </a:lnTo>
                  <a:lnTo>
                    <a:pt x="20000" y="8956"/>
                  </a:lnTo>
                  <a:lnTo>
                    <a:pt x="20134" y="8586"/>
                  </a:lnTo>
                  <a:close/>
                  <a:moveTo>
                    <a:pt x="20437" y="8687"/>
                  </a:moveTo>
                  <a:lnTo>
                    <a:pt x="20707" y="8788"/>
                  </a:lnTo>
                  <a:lnTo>
                    <a:pt x="20606" y="9057"/>
                  </a:lnTo>
                  <a:lnTo>
                    <a:pt x="20538" y="9394"/>
                  </a:lnTo>
                  <a:lnTo>
                    <a:pt x="20505" y="9697"/>
                  </a:lnTo>
                  <a:lnTo>
                    <a:pt x="20505" y="10034"/>
                  </a:lnTo>
                  <a:lnTo>
                    <a:pt x="20168" y="9966"/>
                  </a:lnTo>
                  <a:lnTo>
                    <a:pt x="20235" y="9630"/>
                  </a:lnTo>
                  <a:lnTo>
                    <a:pt x="20303" y="9327"/>
                  </a:lnTo>
                  <a:lnTo>
                    <a:pt x="20336" y="8990"/>
                  </a:lnTo>
                  <a:lnTo>
                    <a:pt x="20437" y="8687"/>
                  </a:lnTo>
                  <a:close/>
                  <a:moveTo>
                    <a:pt x="20875" y="8855"/>
                  </a:moveTo>
                  <a:lnTo>
                    <a:pt x="21077" y="8923"/>
                  </a:lnTo>
                  <a:lnTo>
                    <a:pt x="20976" y="9024"/>
                  </a:lnTo>
                  <a:lnTo>
                    <a:pt x="20909" y="9158"/>
                  </a:lnTo>
                  <a:lnTo>
                    <a:pt x="20841" y="9461"/>
                  </a:lnTo>
                  <a:lnTo>
                    <a:pt x="20808" y="9764"/>
                  </a:lnTo>
                  <a:lnTo>
                    <a:pt x="20740" y="10067"/>
                  </a:lnTo>
                  <a:lnTo>
                    <a:pt x="20707" y="10067"/>
                  </a:lnTo>
                  <a:lnTo>
                    <a:pt x="20774" y="9461"/>
                  </a:lnTo>
                  <a:lnTo>
                    <a:pt x="20808" y="9158"/>
                  </a:lnTo>
                  <a:lnTo>
                    <a:pt x="20875" y="8855"/>
                  </a:lnTo>
                  <a:close/>
                  <a:moveTo>
                    <a:pt x="21245" y="8990"/>
                  </a:moveTo>
                  <a:lnTo>
                    <a:pt x="21447" y="9057"/>
                  </a:lnTo>
                  <a:lnTo>
                    <a:pt x="21313" y="9293"/>
                  </a:lnTo>
                  <a:lnTo>
                    <a:pt x="21245" y="9562"/>
                  </a:lnTo>
                  <a:lnTo>
                    <a:pt x="21178" y="9832"/>
                  </a:lnTo>
                  <a:lnTo>
                    <a:pt x="21144" y="10135"/>
                  </a:lnTo>
                  <a:lnTo>
                    <a:pt x="20976" y="10101"/>
                  </a:lnTo>
                  <a:lnTo>
                    <a:pt x="21043" y="9832"/>
                  </a:lnTo>
                  <a:lnTo>
                    <a:pt x="21077" y="9529"/>
                  </a:lnTo>
                  <a:lnTo>
                    <a:pt x="21111" y="9259"/>
                  </a:lnTo>
                  <a:lnTo>
                    <a:pt x="21178" y="9091"/>
                  </a:lnTo>
                  <a:lnTo>
                    <a:pt x="21245" y="8990"/>
                  </a:lnTo>
                  <a:close/>
                  <a:moveTo>
                    <a:pt x="21582" y="9091"/>
                  </a:moveTo>
                  <a:lnTo>
                    <a:pt x="21717" y="9158"/>
                  </a:lnTo>
                  <a:lnTo>
                    <a:pt x="21649" y="9259"/>
                  </a:lnTo>
                  <a:lnTo>
                    <a:pt x="21616" y="9394"/>
                  </a:lnTo>
                  <a:lnTo>
                    <a:pt x="21582" y="9630"/>
                  </a:lnTo>
                  <a:lnTo>
                    <a:pt x="21582" y="9899"/>
                  </a:lnTo>
                  <a:lnTo>
                    <a:pt x="21515" y="10135"/>
                  </a:lnTo>
                  <a:lnTo>
                    <a:pt x="21515" y="10168"/>
                  </a:lnTo>
                  <a:lnTo>
                    <a:pt x="21380" y="10135"/>
                  </a:lnTo>
                  <a:lnTo>
                    <a:pt x="21481" y="9630"/>
                  </a:lnTo>
                  <a:lnTo>
                    <a:pt x="21515" y="9360"/>
                  </a:lnTo>
                  <a:lnTo>
                    <a:pt x="21582" y="9091"/>
                  </a:lnTo>
                  <a:close/>
                  <a:moveTo>
                    <a:pt x="21885" y="9226"/>
                  </a:moveTo>
                  <a:lnTo>
                    <a:pt x="22222" y="9327"/>
                  </a:lnTo>
                  <a:lnTo>
                    <a:pt x="22053" y="10202"/>
                  </a:lnTo>
                  <a:lnTo>
                    <a:pt x="21717" y="10202"/>
                  </a:lnTo>
                  <a:lnTo>
                    <a:pt x="21784" y="9933"/>
                  </a:lnTo>
                  <a:lnTo>
                    <a:pt x="21784" y="9697"/>
                  </a:lnTo>
                  <a:lnTo>
                    <a:pt x="21818" y="9461"/>
                  </a:lnTo>
                  <a:lnTo>
                    <a:pt x="21885" y="9226"/>
                  </a:lnTo>
                  <a:close/>
                  <a:moveTo>
                    <a:pt x="2593" y="1"/>
                  </a:moveTo>
                  <a:lnTo>
                    <a:pt x="2526" y="34"/>
                  </a:lnTo>
                  <a:lnTo>
                    <a:pt x="2492" y="68"/>
                  </a:lnTo>
                  <a:lnTo>
                    <a:pt x="2425" y="102"/>
                  </a:lnTo>
                  <a:lnTo>
                    <a:pt x="2257" y="472"/>
                  </a:lnTo>
                  <a:lnTo>
                    <a:pt x="2088" y="371"/>
                  </a:lnTo>
                  <a:lnTo>
                    <a:pt x="1920" y="270"/>
                  </a:lnTo>
                  <a:lnTo>
                    <a:pt x="1785" y="236"/>
                  </a:lnTo>
                  <a:lnTo>
                    <a:pt x="1651" y="236"/>
                  </a:lnTo>
                  <a:lnTo>
                    <a:pt x="1482" y="270"/>
                  </a:lnTo>
                  <a:lnTo>
                    <a:pt x="1348" y="304"/>
                  </a:lnTo>
                  <a:lnTo>
                    <a:pt x="1213" y="371"/>
                  </a:lnTo>
                  <a:lnTo>
                    <a:pt x="1078" y="472"/>
                  </a:lnTo>
                  <a:lnTo>
                    <a:pt x="876" y="708"/>
                  </a:lnTo>
                  <a:lnTo>
                    <a:pt x="674" y="977"/>
                  </a:lnTo>
                  <a:lnTo>
                    <a:pt x="506" y="1246"/>
                  </a:lnTo>
                  <a:lnTo>
                    <a:pt x="405" y="1549"/>
                  </a:lnTo>
                  <a:lnTo>
                    <a:pt x="237" y="2054"/>
                  </a:lnTo>
                  <a:lnTo>
                    <a:pt x="68" y="2593"/>
                  </a:lnTo>
                  <a:lnTo>
                    <a:pt x="35" y="2862"/>
                  </a:lnTo>
                  <a:lnTo>
                    <a:pt x="1" y="3132"/>
                  </a:lnTo>
                  <a:lnTo>
                    <a:pt x="1" y="3367"/>
                  </a:lnTo>
                  <a:lnTo>
                    <a:pt x="68" y="3637"/>
                  </a:lnTo>
                  <a:lnTo>
                    <a:pt x="136" y="3771"/>
                  </a:lnTo>
                  <a:lnTo>
                    <a:pt x="237" y="3872"/>
                  </a:lnTo>
                  <a:lnTo>
                    <a:pt x="338" y="3973"/>
                  </a:lnTo>
                  <a:lnTo>
                    <a:pt x="472" y="4041"/>
                  </a:lnTo>
                  <a:lnTo>
                    <a:pt x="775" y="4142"/>
                  </a:lnTo>
                  <a:lnTo>
                    <a:pt x="1078" y="4175"/>
                  </a:lnTo>
                  <a:lnTo>
                    <a:pt x="1011" y="4613"/>
                  </a:lnTo>
                  <a:lnTo>
                    <a:pt x="1045" y="4647"/>
                  </a:lnTo>
                  <a:lnTo>
                    <a:pt x="1045" y="4714"/>
                  </a:lnTo>
                  <a:lnTo>
                    <a:pt x="1112" y="4782"/>
                  </a:lnTo>
                  <a:lnTo>
                    <a:pt x="1651" y="4815"/>
                  </a:lnTo>
                  <a:lnTo>
                    <a:pt x="2189" y="4950"/>
                  </a:lnTo>
                  <a:lnTo>
                    <a:pt x="2728" y="5085"/>
                  </a:lnTo>
                  <a:lnTo>
                    <a:pt x="3267" y="5253"/>
                  </a:lnTo>
                  <a:lnTo>
                    <a:pt x="4310" y="5657"/>
                  </a:lnTo>
                  <a:lnTo>
                    <a:pt x="5354" y="6027"/>
                  </a:lnTo>
                  <a:lnTo>
                    <a:pt x="6802" y="6465"/>
                  </a:lnTo>
                  <a:lnTo>
                    <a:pt x="8250" y="6903"/>
                  </a:lnTo>
                  <a:lnTo>
                    <a:pt x="11179" y="7677"/>
                  </a:lnTo>
                  <a:lnTo>
                    <a:pt x="13502" y="8283"/>
                  </a:lnTo>
                  <a:lnTo>
                    <a:pt x="15791" y="8956"/>
                  </a:lnTo>
                  <a:lnTo>
                    <a:pt x="15859" y="8956"/>
                  </a:lnTo>
                  <a:lnTo>
                    <a:pt x="16768" y="9259"/>
                  </a:lnTo>
                  <a:lnTo>
                    <a:pt x="18047" y="9663"/>
                  </a:lnTo>
                  <a:lnTo>
                    <a:pt x="19293" y="10000"/>
                  </a:lnTo>
                  <a:lnTo>
                    <a:pt x="19326" y="10034"/>
                  </a:lnTo>
                  <a:lnTo>
                    <a:pt x="19360" y="10067"/>
                  </a:lnTo>
                  <a:lnTo>
                    <a:pt x="19427" y="10034"/>
                  </a:lnTo>
                  <a:lnTo>
                    <a:pt x="19932" y="10168"/>
                  </a:lnTo>
                  <a:lnTo>
                    <a:pt x="20000" y="10202"/>
                  </a:lnTo>
                  <a:lnTo>
                    <a:pt x="20067" y="10202"/>
                  </a:lnTo>
                  <a:lnTo>
                    <a:pt x="20740" y="10303"/>
                  </a:lnTo>
                  <a:lnTo>
                    <a:pt x="20808" y="10337"/>
                  </a:lnTo>
                  <a:lnTo>
                    <a:pt x="20841" y="10337"/>
                  </a:lnTo>
                  <a:lnTo>
                    <a:pt x="21144" y="10370"/>
                  </a:lnTo>
                  <a:lnTo>
                    <a:pt x="21144" y="10404"/>
                  </a:lnTo>
                  <a:lnTo>
                    <a:pt x="21178" y="10471"/>
                  </a:lnTo>
                  <a:lnTo>
                    <a:pt x="21245" y="10505"/>
                  </a:lnTo>
                  <a:lnTo>
                    <a:pt x="21313" y="10471"/>
                  </a:lnTo>
                  <a:lnTo>
                    <a:pt x="21346" y="10438"/>
                  </a:lnTo>
                  <a:lnTo>
                    <a:pt x="21346" y="10404"/>
                  </a:lnTo>
                  <a:lnTo>
                    <a:pt x="22020" y="10471"/>
                  </a:lnTo>
                  <a:lnTo>
                    <a:pt x="22020" y="10539"/>
                  </a:lnTo>
                  <a:lnTo>
                    <a:pt x="22087" y="10572"/>
                  </a:lnTo>
                  <a:lnTo>
                    <a:pt x="22188" y="10572"/>
                  </a:lnTo>
                  <a:lnTo>
                    <a:pt x="22222" y="10539"/>
                  </a:lnTo>
                  <a:lnTo>
                    <a:pt x="22222" y="10505"/>
                  </a:lnTo>
                  <a:lnTo>
                    <a:pt x="22457" y="9495"/>
                  </a:lnTo>
                  <a:lnTo>
                    <a:pt x="22693" y="8519"/>
                  </a:lnTo>
                  <a:lnTo>
                    <a:pt x="23097" y="6499"/>
                  </a:lnTo>
                  <a:lnTo>
                    <a:pt x="23131" y="6465"/>
                  </a:lnTo>
                  <a:lnTo>
                    <a:pt x="23097" y="6398"/>
                  </a:lnTo>
                  <a:lnTo>
                    <a:pt x="23164" y="6196"/>
                  </a:lnTo>
                  <a:lnTo>
                    <a:pt x="23164" y="6095"/>
                  </a:lnTo>
                  <a:lnTo>
                    <a:pt x="23097" y="6061"/>
                  </a:lnTo>
                  <a:lnTo>
                    <a:pt x="23030" y="6061"/>
                  </a:lnTo>
                  <a:lnTo>
                    <a:pt x="22962" y="6128"/>
                  </a:lnTo>
                  <a:lnTo>
                    <a:pt x="22828" y="5994"/>
                  </a:lnTo>
                  <a:lnTo>
                    <a:pt x="22693" y="5859"/>
                  </a:lnTo>
                  <a:lnTo>
                    <a:pt x="22323" y="5623"/>
                  </a:lnTo>
                  <a:lnTo>
                    <a:pt x="21885" y="5455"/>
                  </a:lnTo>
                  <a:lnTo>
                    <a:pt x="21447" y="5287"/>
                  </a:lnTo>
                  <a:lnTo>
                    <a:pt x="21447" y="5253"/>
                  </a:lnTo>
                  <a:lnTo>
                    <a:pt x="21414" y="5219"/>
                  </a:lnTo>
                  <a:lnTo>
                    <a:pt x="21346" y="5219"/>
                  </a:lnTo>
                  <a:lnTo>
                    <a:pt x="21313" y="5253"/>
                  </a:lnTo>
                  <a:lnTo>
                    <a:pt x="20336" y="4950"/>
                  </a:lnTo>
                  <a:lnTo>
                    <a:pt x="19495" y="4714"/>
                  </a:lnTo>
                  <a:lnTo>
                    <a:pt x="19461" y="4681"/>
                  </a:lnTo>
                  <a:lnTo>
                    <a:pt x="19360" y="4681"/>
                  </a:lnTo>
                  <a:lnTo>
                    <a:pt x="17205" y="4108"/>
                  </a:lnTo>
                  <a:lnTo>
                    <a:pt x="17138" y="4074"/>
                  </a:lnTo>
                  <a:lnTo>
                    <a:pt x="17104" y="4074"/>
                  </a:lnTo>
                  <a:lnTo>
                    <a:pt x="15589" y="3670"/>
                  </a:lnTo>
                  <a:lnTo>
                    <a:pt x="11852" y="2660"/>
                  </a:lnTo>
                  <a:lnTo>
                    <a:pt x="9967" y="2189"/>
                  </a:lnTo>
                  <a:lnTo>
                    <a:pt x="8115" y="1718"/>
                  </a:lnTo>
                  <a:lnTo>
                    <a:pt x="6398" y="1347"/>
                  </a:lnTo>
                  <a:lnTo>
                    <a:pt x="5590" y="1145"/>
                  </a:lnTo>
                  <a:lnTo>
                    <a:pt x="5186" y="1011"/>
                  </a:lnTo>
                  <a:lnTo>
                    <a:pt x="4782" y="842"/>
                  </a:lnTo>
                  <a:lnTo>
                    <a:pt x="4277" y="573"/>
                  </a:lnTo>
                  <a:lnTo>
                    <a:pt x="3738" y="270"/>
                  </a:lnTo>
                  <a:lnTo>
                    <a:pt x="3435" y="169"/>
                  </a:lnTo>
                  <a:lnTo>
                    <a:pt x="3166" y="68"/>
                  </a:lnTo>
                  <a:lnTo>
                    <a:pt x="289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6" name="Google Shape;286;p3"/>
            <p:cNvSpPr/>
            <p:nvPr/>
          </p:nvSpPr>
          <p:spPr>
            <a:xfrm>
              <a:off x="528824" y="133868"/>
              <a:ext cx="425170" cy="400066"/>
            </a:xfrm>
            <a:custGeom>
              <a:avLst/>
              <a:gdLst/>
              <a:ahLst/>
              <a:cxnLst/>
              <a:rect l="l" t="t" r="r" b="b"/>
              <a:pathLst>
                <a:path w="8553" h="8048" extrusionOk="0">
                  <a:moveTo>
                    <a:pt x="1011" y="270"/>
                  </a:moveTo>
                  <a:lnTo>
                    <a:pt x="1280" y="539"/>
                  </a:lnTo>
                  <a:lnTo>
                    <a:pt x="1583" y="808"/>
                  </a:lnTo>
                  <a:lnTo>
                    <a:pt x="1886" y="1078"/>
                  </a:lnTo>
                  <a:lnTo>
                    <a:pt x="2189" y="1347"/>
                  </a:lnTo>
                  <a:lnTo>
                    <a:pt x="2627" y="1785"/>
                  </a:lnTo>
                  <a:lnTo>
                    <a:pt x="3031" y="2223"/>
                  </a:lnTo>
                  <a:lnTo>
                    <a:pt x="3469" y="2627"/>
                  </a:lnTo>
                  <a:lnTo>
                    <a:pt x="3906" y="3031"/>
                  </a:lnTo>
                  <a:lnTo>
                    <a:pt x="4243" y="3300"/>
                  </a:lnTo>
                  <a:lnTo>
                    <a:pt x="4512" y="3569"/>
                  </a:lnTo>
                  <a:lnTo>
                    <a:pt x="4782" y="3839"/>
                  </a:lnTo>
                  <a:lnTo>
                    <a:pt x="5017" y="4142"/>
                  </a:lnTo>
                  <a:lnTo>
                    <a:pt x="5489" y="4748"/>
                  </a:lnTo>
                  <a:lnTo>
                    <a:pt x="5893" y="5387"/>
                  </a:lnTo>
                  <a:lnTo>
                    <a:pt x="6027" y="5589"/>
                  </a:lnTo>
                  <a:lnTo>
                    <a:pt x="6196" y="5791"/>
                  </a:lnTo>
                  <a:lnTo>
                    <a:pt x="5724" y="5387"/>
                  </a:lnTo>
                  <a:lnTo>
                    <a:pt x="5287" y="4950"/>
                  </a:lnTo>
                  <a:lnTo>
                    <a:pt x="4411" y="4108"/>
                  </a:lnTo>
                  <a:lnTo>
                    <a:pt x="3974" y="3670"/>
                  </a:lnTo>
                  <a:lnTo>
                    <a:pt x="3502" y="3266"/>
                  </a:lnTo>
                  <a:lnTo>
                    <a:pt x="2593" y="2458"/>
                  </a:lnTo>
                  <a:lnTo>
                    <a:pt x="2122" y="2054"/>
                  </a:lnTo>
                  <a:lnTo>
                    <a:pt x="1684" y="1650"/>
                  </a:lnTo>
                  <a:lnTo>
                    <a:pt x="1247" y="1212"/>
                  </a:lnTo>
                  <a:lnTo>
                    <a:pt x="843" y="741"/>
                  </a:lnTo>
                  <a:lnTo>
                    <a:pt x="742" y="741"/>
                  </a:lnTo>
                  <a:lnTo>
                    <a:pt x="708" y="808"/>
                  </a:lnTo>
                  <a:lnTo>
                    <a:pt x="708" y="842"/>
                  </a:lnTo>
                  <a:lnTo>
                    <a:pt x="843" y="1044"/>
                  </a:lnTo>
                  <a:lnTo>
                    <a:pt x="1011" y="1246"/>
                  </a:lnTo>
                  <a:lnTo>
                    <a:pt x="1348" y="1583"/>
                  </a:lnTo>
                  <a:lnTo>
                    <a:pt x="2055" y="2256"/>
                  </a:lnTo>
                  <a:lnTo>
                    <a:pt x="2560" y="2728"/>
                  </a:lnTo>
                  <a:lnTo>
                    <a:pt x="3098" y="3165"/>
                  </a:lnTo>
                  <a:lnTo>
                    <a:pt x="3603" y="3603"/>
                  </a:lnTo>
                  <a:lnTo>
                    <a:pt x="4108" y="4074"/>
                  </a:lnTo>
                  <a:lnTo>
                    <a:pt x="5017" y="4950"/>
                  </a:lnTo>
                  <a:lnTo>
                    <a:pt x="5455" y="5387"/>
                  </a:lnTo>
                  <a:lnTo>
                    <a:pt x="5926" y="5825"/>
                  </a:lnTo>
                  <a:lnTo>
                    <a:pt x="6970" y="6700"/>
                  </a:lnTo>
                  <a:lnTo>
                    <a:pt x="7980" y="7576"/>
                  </a:lnTo>
                  <a:lnTo>
                    <a:pt x="8115" y="7576"/>
                  </a:lnTo>
                  <a:lnTo>
                    <a:pt x="8148" y="7508"/>
                  </a:lnTo>
                  <a:lnTo>
                    <a:pt x="8115" y="7441"/>
                  </a:lnTo>
                  <a:lnTo>
                    <a:pt x="7576" y="6936"/>
                  </a:lnTo>
                  <a:lnTo>
                    <a:pt x="7643" y="6936"/>
                  </a:lnTo>
                  <a:lnTo>
                    <a:pt x="7711" y="6902"/>
                  </a:lnTo>
                  <a:lnTo>
                    <a:pt x="7744" y="6869"/>
                  </a:lnTo>
                  <a:lnTo>
                    <a:pt x="7744" y="6801"/>
                  </a:lnTo>
                  <a:lnTo>
                    <a:pt x="7913" y="6667"/>
                  </a:lnTo>
                  <a:lnTo>
                    <a:pt x="8014" y="6970"/>
                  </a:lnTo>
                  <a:lnTo>
                    <a:pt x="8081" y="7239"/>
                  </a:lnTo>
                  <a:lnTo>
                    <a:pt x="8216" y="7542"/>
                  </a:lnTo>
                  <a:lnTo>
                    <a:pt x="8317" y="7811"/>
                  </a:lnTo>
                  <a:lnTo>
                    <a:pt x="7812" y="7677"/>
                  </a:lnTo>
                  <a:lnTo>
                    <a:pt x="7172" y="7407"/>
                  </a:lnTo>
                  <a:lnTo>
                    <a:pt x="7307" y="7239"/>
                  </a:lnTo>
                  <a:lnTo>
                    <a:pt x="7340" y="7172"/>
                  </a:lnTo>
                  <a:lnTo>
                    <a:pt x="7340" y="7104"/>
                  </a:lnTo>
                  <a:lnTo>
                    <a:pt x="7307" y="7071"/>
                  </a:lnTo>
                  <a:lnTo>
                    <a:pt x="6936" y="6700"/>
                  </a:lnTo>
                  <a:lnTo>
                    <a:pt x="6566" y="6364"/>
                  </a:lnTo>
                  <a:lnTo>
                    <a:pt x="6162" y="6061"/>
                  </a:lnTo>
                  <a:lnTo>
                    <a:pt x="5724" y="5758"/>
                  </a:lnTo>
                  <a:lnTo>
                    <a:pt x="5186" y="5421"/>
                  </a:lnTo>
                  <a:lnTo>
                    <a:pt x="4681" y="5051"/>
                  </a:lnTo>
                  <a:lnTo>
                    <a:pt x="4176" y="4647"/>
                  </a:lnTo>
                  <a:lnTo>
                    <a:pt x="3704" y="4209"/>
                  </a:lnTo>
                  <a:lnTo>
                    <a:pt x="2795" y="3300"/>
                  </a:lnTo>
                  <a:lnTo>
                    <a:pt x="2358" y="2862"/>
                  </a:lnTo>
                  <a:lnTo>
                    <a:pt x="1853" y="2458"/>
                  </a:lnTo>
                  <a:lnTo>
                    <a:pt x="1449" y="2088"/>
                  </a:lnTo>
                  <a:lnTo>
                    <a:pt x="1045" y="1684"/>
                  </a:lnTo>
                  <a:lnTo>
                    <a:pt x="641" y="1313"/>
                  </a:lnTo>
                  <a:lnTo>
                    <a:pt x="203" y="977"/>
                  </a:lnTo>
                  <a:lnTo>
                    <a:pt x="405" y="775"/>
                  </a:lnTo>
                  <a:lnTo>
                    <a:pt x="607" y="606"/>
                  </a:lnTo>
                  <a:lnTo>
                    <a:pt x="809" y="438"/>
                  </a:lnTo>
                  <a:lnTo>
                    <a:pt x="1011" y="270"/>
                  </a:lnTo>
                  <a:close/>
                  <a:moveTo>
                    <a:pt x="1045" y="0"/>
                  </a:moveTo>
                  <a:lnTo>
                    <a:pt x="977" y="34"/>
                  </a:lnTo>
                  <a:lnTo>
                    <a:pt x="742" y="236"/>
                  </a:lnTo>
                  <a:lnTo>
                    <a:pt x="439" y="438"/>
                  </a:lnTo>
                  <a:lnTo>
                    <a:pt x="203" y="640"/>
                  </a:lnTo>
                  <a:lnTo>
                    <a:pt x="102" y="775"/>
                  </a:lnTo>
                  <a:lnTo>
                    <a:pt x="1" y="909"/>
                  </a:lnTo>
                  <a:lnTo>
                    <a:pt x="1" y="977"/>
                  </a:lnTo>
                  <a:lnTo>
                    <a:pt x="34" y="1010"/>
                  </a:lnTo>
                  <a:lnTo>
                    <a:pt x="34" y="1078"/>
                  </a:lnTo>
                  <a:lnTo>
                    <a:pt x="68" y="1111"/>
                  </a:lnTo>
                  <a:lnTo>
                    <a:pt x="540" y="1482"/>
                  </a:lnTo>
                  <a:lnTo>
                    <a:pt x="977" y="1920"/>
                  </a:lnTo>
                  <a:lnTo>
                    <a:pt x="1449" y="2324"/>
                  </a:lnTo>
                  <a:lnTo>
                    <a:pt x="1886" y="2761"/>
                  </a:lnTo>
                  <a:lnTo>
                    <a:pt x="2358" y="3165"/>
                  </a:lnTo>
                  <a:lnTo>
                    <a:pt x="2829" y="3603"/>
                  </a:lnTo>
                  <a:lnTo>
                    <a:pt x="3704" y="4512"/>
                  </a:lnTo>
                  <a:lnTo>
                    <a:pt x="4075" y="4849"/>
                  </a:lnTo>
                  <a:lnTo>
                    <a:pt x="4445" y="5152"/>
                  </a:lnTo>
                  <a:lnTo>
                    <a:pt x="4815" y="5455"/>
                  </a:lnTo>
                  <a:lnTo>
                    <a:pt x="5219" y="5724"/>
                  </a:lnTo>
                  <a:lnTo>
                    <a:pt x="5758" y="6061"/>
                  </a:lnTo>
                  <a:lnTo>
                    <a:pt x="6229" y="6397"/>
                  </a:lnTo>
                  <a:lnTo>
                    <a:pt x="6667" y="6801"/>
                  </a:lnTo>
                  <a:lnTo>
                    <a:pt x="7138" y="7205"/>
                  </a:lnTo>
                  <a:lnTo>
                    <a:pt x="6970" y="7407"/>
                  </a:lnTo>
                  <a:lnTo>
                    <a:pt x="6936" y="7441"/>
                  </a:lnTo>
                  <a:lnTo>
                    <a:pt x="6936" y="7508"/>
                  </a:lnTo>
                  <a:lnTo>
                    <a:pt x="6970" y="7542"/>
                  </a:lnTo>
                  <a:lnTo>
                    <a:pt x="7004" y="7576"/>
                  </a:lnTo>
                  <a:lnTo>
                    <a:pt x="7744" y="7879"/>
                  </a:lnTo>
                  <a:lnTo>
                    <a:pt x="8115" y="7980"/>
                  </a:lnTo>
                  <a:lnTo>
                    <a:pt x="8283" y="8047"/>
                  </a:lnTo>
                  <a:lnTo>
                    <a:pt x="8519" y="8047"/>
                  </a:lnTo>
                  <a:lnTo>
                    <a:pt x="8553" y="8013"/>
                  </a:lnTo>
                  <a:lnTo>
                    <a:pt x="8553" y="7946"/>
                  </a:lnTo>
                  <a:lnTo>
                    <a:pt x="8519" y="7912"/>
                  </a:lnTo>
                  <a:lnTo>
                    <a:pt x="8418" y="7542"/>
                  </a:lnTo>
                  <a:lnTo>
                    <a:pt x="8283" y="7205"/>
                  </a:lnTo>
                  <a:lnTo>
                    <a:pt x="8182" y="6801"/>
                  </a:lnTo>
                  <a:lnTo>
                    <a:pt x="8115" y="6633"/>
                  </a:lnTo>
                  <a:lnTo>
                    <a:pt x="8014" y="6465"/>
                  </a:lnTo>
                  <a:lnTo>
                    <a:pt x="7980" y="6431"/>
                  </a:lnTo>
                  <a:lnTo>
                    <a:pt x="7946" y="6397"/>
                  </a:lnTo>
                  <a:lnTo>
                    <a:pt x="7879" y="6397"/>
                  </a:lnTo>
                  <a:lnTo>
                    <a:pt x="7845" y="6431"/>
                  </a:lnTo>
                  <a:lnTo>
                    <a:pt x="7711" y="6532"/>
                  </a:lnTo>
                  <a:lnTo>
                    <a:pt x="7610" y="6667"/>
                  </a:lnTo>
                  <a:lnTo>
                    <a:pt x="7037" y="6229"/>
                  </a:lnTo>
                  <a:lnTo>
                    <a:pt x="6566" y="5791"/>
                  </a:lnTo>
                  <a:lnTo>
                    <a:pt x="6364" y="5556"/>
                  </a:lnTo>
                  <a:lnTo>
                    <a:pt x="6162" y="5286"/>
                  </a:lnTo>
                  <a:lnTo>
                    <a:pt x="5758" y="4714"/>
                  </a:lnTo>
                  <a:lnTo>
                    <a:pt x="5455" y="4243"/>
                  </a:lnTo>
                  <a:lnTo>
                    <a:pt x="5085" y="3771"/>
                  </a:lnTo>
                  <a:lnTo>
                    <a:pt x="4681" y="3367"/>
                  </a:lnTo>
                  <a:lnTo>
                    <a:pt x="4243" y="2997"/>
                  </a:lnTo>
                  <a:lnTo>
                    <a:pt x="3772" y="2593"/>
                  </a:lnTo>
                  <a:lnTo>
                    <a:pt x="3334" y="2189"/>
                  </a:lnTo>
                  <a:lnTo>
                    <a:pt x="2492" y="1347"/>
                  </a:lnTo>
                  <a:lnTo>
                    <a:pt x="2156" y="1044"/>
                  </a:lnTo>
                  <a:lnTo>
                    <a:pt x="1819" y="741"/>
                  </a:lnTo>
                  <a:lnTo>
                    <a:pt x="1482" y="438"/>
                  </a:lnTo>
                  <a:lnTo>
                    <a:pt x="1146" y="135"/>
                  </a:lnTo>
                  <a:lnTo>
                    <a:pt x="1146" y="68"/>
                  </a:lnTo>
                  <a:lnTo>
                    <a:pt x="11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7" name="Google Shape;287;p3"/>
            <p:cNvSpPr/>
            <p:nvPr/>
          </p:nvSpPr>
          <p:spPr>
            <a:xfrm>
              <a:off x="498700" y="102054"/>
              <a:ext cx="1052758" cy="994200"/>
            </a:xfrm>
            <a:custGeom>
              <a:avLst/>
              <a:gdLst/>
              <a:ahLst/>
              <a:cxnLst/>
              <a:rect l="l" t="t" r="r" b="b"/>
              <a:pathLst>
                <a:path w="21178" h="20000" extrusionOk="0">
                  <a:moveTo>
                    <a:pt x="1684" y="203"/>
                  </a:moveTo>
                  <a:lnTo>
                    <a:pt x="1886" y="270"/>
                  </a:lnTo>
                  <a:lnTo>
                    <a:pt x="2122" y="405"/>
                  </a:lnTo>
                  <a:lnTo>
                    <a:pt x="2189" y="405"/>
                  </a:lnTo>
                  <a:lnTo>
                    <a:pt x="2593" y="910"/>
                  </a:lnTo>
                  <a:lnTo>
                    <a:pt x="3031" y="1381"/>
                  </a:lnTo>
                  <a:lnTo>
                    <a:pt x="3469" y="1852"/>
                  </a:lnTo>
                  <a:lnTo>
                    <a:pt x="3974" y="2257"/>
                  </a:lnTo>
                  <a:lnTo>
                    <a:pt x="4950" y="3132"/>
                  </a:lnTo>
                  <a:lnTo>
                    <a:pt x="5926" y="3974"/>
                  </a:lnTo>
                  <a:lnTo>
                    <a:pt x="7071" y="5085"/>
                  </a:lnTo>
                  <a:lnTo>
                    <a:pt x="8216" y="6196"/>
                  </a:lnTo>
                  <a:lnTo>
                    <a:pt x="9394" y="7307"/>
                  </a:lnTo>
                  <a:lnTo>
                    <a:pt x="9967" y="7879"/>
                  </a:lnTo>
                  <a:lnTo>
                    <a:pt x="10573" y="8384"/>
                  </a:lnTo>
                  <a:lnTo>
                    <a:pt x="10606" y="8418"/>
                  </a:lnTo>
                  <a:lnTo>
                    <a:pt x="10640" y="8552"/>
                  </a:lnTo>
                  <a:lnTo>
                    <a:pt x="10606" y="8687"/>
                  </a:lnTo>
                  <a:lnTo>
                    <a:pt x="10573" y="8855"/>
                  </a:lnTo>
                  <a:lnTo>
                    <a:pt x="10472" y="9024"/>
                  </a:lnTo>
                  <a:lnTo>
                    <a:pt x="10270" y="9293"/>
                  </a:lnTo>
                  <a:lnTo>
                    <a:pt x="10068" y="9529"/>
                  </a:lnTo>
                  <a:lnTo>
                    <a:pt x="9832" y="9764"/>
                  </a:lnTo>
                  <a:lnTo>
                    <a:pt x="9630" y="10000"/>
                  </a:lnTo>
                  <a:lnTo>
                    <a:pt x="9495" y="10068"/>
                  </a:lnTo>
                  <a:lnTo>
                    <a:pt x="9361" y="10135"/>
                  </a:lnTo>
                  <a:lnTo>
                    <a:pt x="9226" y="10169"/>
                  </a:lnTo>
                  <a:lnTo>
                    <a:pt x="9058" y="10169"/>
                  </a:lnTo>
                  <a:lnTo>
                    <a:pt x="9058" y="10101"/>
                  </a:lnTo>
                  <a:lnTo>
                    <a:pt x="9024" y="10068"/>
                  </a:lnTo>
                  <a:lnTo>
                    <a:pt x="8687" y="9899"/>
                  </a:lnTo>
                  <a:lnTo>
                    <a:pt x="8384" y="9697"/>
                  </a:lnTo>
                  <a:lnTo>
                    <a:pt x="7812" y="9226"/>
                  </a:lnTo>
                  <a:lnTo>
                    <a:pt x="7273" y="8721"/>
                  </a:lnTo>
                  <a:lnTo>
                    <a:pt x="6734" y="8216"/>
                  </a:lnTo>
                  <a:lnTo>
                    <a:pt x="5657" y="7206"/>
                  </a:lnTo>
                  <a:lnTo>
                    <a:pt x="4647" y="6128"/>
                  </a:lnTo>
                  <a:lnTo>
                    <a:pt x="3570" y="5051"/>
                  </a:lnTo>
                  <a:lnTo>
                    <a:pt x="2492" y="4007"/>
                  </a:lnTo>
                  <a:lnTo>
                    <a:pt x="1381" y="2997"/>
                  </a:lnTo>
                  <a:lnTo>
                    <a:pt x="236" y="2021"/>
                  </a:lnTo>
                  <a:lnTo>
                    <a:pt x="236" y="1953"/>
                  </a:lnTo>
                  <a:lnTo>
                    <a:pt x="203" y="1785"/>
                  </a:lnTo>
                  <a:lnTo>
                    <a:pt x="203" y="1617"/>
                  </a:lnTo>
                  <a:lnTo>
                    <a:pt x="203" y="1448"/>
                  </a:lnTo>
                  <a:lnTo>
                    <a:pt x="236" y="1314"/>
                  </a:lnTo>
                  <a:lnTo>
                    <a:pt x="304" y="1179"/>
                  </a:lnTo>
                  <a:lnTo>
                    <a:pt x="371" y="1044"/>
                  </a:lnTo>
                  <a:lnTo>
                    <a:pt x="607" y="809"/>
                  </a:lnTo>
                  <a:lnTo>
                    <a:pt x="944" y="472"/>
                  </a:lnTo>
                  <a:lnTo>
                    <a:pt x="1112" y="337"/>
                  </a:lnTo>
                  <a:lnTo>
                    <a:pt x="1314" y="236"/>
                  </a:lnTo>
                  <a:lnTo>
                    <a:pt x="1482" y="203"/>
                  </a:lnTo>
                  <a:close/>
                  <a:moveTo>
                    <a:pt x="10775" y="8855"/>
                  </a:moveTo>
                  <a:lnTo>
                    <a:pt x="10943" y="8956"/>
                  </a:lnTo>
                  <a:lnTo>
                    <a:pt x="11111" y="9158"/>
                  </a:lnTo>
                  <a:lnTo>
                    <a:pt x="11381" y="9495"/>
                  </a:lnTo>
                  <a:lnTo>
                    <a:pt x="11583" y="9731"/>
                  </a:lnTo>
                  <a:lnTo>
                    <a:pt x="11785" y="9933"/>
                  </a:lnTo>
                  <a:lnTo>
                    <a:pt x="12256" y="10270"/>
                  </a:lnTo>
                  <a:lnTo>
                    <a:pt x="13030" y="10876"/>
                  </a:lnTo>
                  <a:lnTo>
                    <a:pt x="13805" y="11482"/>
                  </a:lnTo>
                  <a:lnTo>
                    <a:pt x="14545" y="12121"/>
                  </a:lnTo>
                  <a:lnTo>
                    <a:pt x="15286" y="12828"/>
                  </a:lnTo>
                  <a:lnTo>
                    <a:pt x="16498" y="14040"/>
                  </a:lnTo>
                  <a:lnTo>
                    <a:pt x="17744" y="15252"/>
                  </a:lnTo>
                  <a:lnTo>
                    <a:pt x="18922" y="16397"/>
                  </a:lnTo>
                  <a:lnTo>
                    <a:pt x="19528" y="16969"/>
                  </a:lnTo>
                  <a:lnTo>
                    <a:pt x="20168" y="17508"/>
                  </a:lnTo>
                  <a:lnTo>
                    <a:pt x="20067" y="17744"/>
                  </a:lnTo>
                  <a:lnTo>
                    <a:pt x="19899" y="17979"/>
                  </a:lnTo>
                  <a:lnTo>
                    <a:pt x="19562" y="18350"/>
                  </a:lnTo>
                  <a:lnTo>
                    <a:pt x="19225" y="18687"/>
                  </a:lnTo>
                  <a:lnTo>
                    <a:pt x="19023" y="18821"/>
                  </a:lnTo>
                  <a:lnTo>
                    <a:pt x="18821" y="18922"/>
                  </a:lnTo>
                  <a:lnTo>
                    <a:pt x="18821" y="18889"/>
                  </a:lnTo>
                  <a:lnTo>
                    <a:pt x="18754" y="18821"/>
                  </a:lnTo>
                  <a:lnTo>
                    <a:pt x="18417" y="18653"/>
                  </a:lnTo>
                  <a:lnTo>
                    <a:pt x="18081" y="18451"/>
                  </a:lnTo>
                  <a:lnTo>
                    <a:pt x="17778" y="18215"/>
                  </a:lnTo>
                  <a:lnTo>
                    <a:pt x="17508" y="17912"/>
                  </a:lnTo>
                  <a:lnTo>
                    <a:pt x="16969" y="17340"/>
                  </a:lnTo>
                  <a:lnTo>
                    <a:pt x="16464" y="16734"/>
                  </a:lnTo>
                  <a:lnTo>
                    <a:pt x="15858" y="16094"/>
                  </a:lnTo>
                  <a:lnTo>
                    <a:pt x="15219" y="15454"/>
                  </a:lnTo>
                  <a:lnTo>
                    <a:pt x="14545" y="14882"/>
                  </a:lnTo>
                  <a:lnTo>
                    <a:pt x="13838" y="14310"/>
                  </a:lnTo>
                  <a:lnTo>
                    <a:pt x="13603" y="14108"/>
                  </a:lnTo>
                  <a:lnTo>
                    <a:pt x="13401" y="13906"/>
                  </a:lnTo>
                  <a:lnTo>
                    <a:pt x="13199" y="13670"/>
                  </a:lnTo>
                  <a:lnTo>
                    <a:pt x="12963" y="13468"/>
                  </a:lnTo>
                  <a:lnTo>
                    <a:pt x="12593" y="13165"/>
                  </a:lnTo>
                  <a:lnTo>
                    <a:pt x="12256" y="12862"/>
                  </a:lnTo>
                  <a:lnTo>
                    <a:pt x="11549" y="12222"/>
                  </a:lnTo>
                  <a:lnTo>
                    <a:pt x="10876" y="11650"/>
                  </a:lnTo>
                  <a:lnTo>
                    <a:pt x="10573" y="11347"/>
                  </a:lnTo>
                  <a:lnTo>
                    <a:pt x="10270" y="11010"/>
                  </a:lnTo>
                  <a:lnTo>
                    <a:pt x="10101" y="10808"/>
                  </a:lnTo>
                  <a:lnTo>
                    <a:pt x="9933" y="10606"/>
                  </a:lnTo>
                  <a:lnTo>
                    <a:pt x="9731" y="10438"/>
                  </a:lnTo>
                  <a:lnTo>
                    <a:pt x="9495" y="10337"/>
                  </a:lnTo>
                  <a:lnTo>
                    <a:pt x="9731" y="10169"/>
                  </a:lnTo>
                  <a:lnTo>
                    <a:pt x="9933" y="9966"/>
                  </a:lnTo>
                  <a:lnTo>
                    <a:pt x="10236" y="9630"/>
                  </a:lnTo>
                  <a:lnTo>
                    <a:pt x="10539" y="9259"/>
                  </a:lnTo>
                  <a:lnTo>
                    <a:pt x="10674" y="9057"/>
                  </a:lnTo>
                  <a:lnTo>
                    <a:pt x="10775" y="8855"/>
                  </a:lnTo>
                  <a:close/>
                  <a:moveTo>
                    <a:pt x="20235" y="17912"/>
                  </a:moveTo>
                  <a:lnTo>
                    <a:pt x="20606" y="18283"/>
                  </a:lnTo>
                  <a:lnTo>
                    <a:pt x="20740" y="18451"/>
                  </a:lnTo>
                  <a:lnTo>
                    <a:pt x="20942" y="18586"/>
                  </a:lnTo>
                  <a:lnTo>
                    <a:pt x="20774" y="18956"/>
                  </a:lnTo>
                  <a:lnTo>
                    <a:pt x="20572" y="19259"/>
                  </a:lnTo>
                  <a:lnTo>
                    <a:pt x="20437" y="19427"/>
                  </a:lnTo>
                  <a:lnTo>
                    <a:pt x="20303" y="19528"/>
                  </a:lnTo>
                  <a:lnTo>
                    <a:pt x="20134" y="19663"/>
                  </a:lnTo>
                  <a:lnTo>
                    <a:pt x="19966" y="19764"/>
                  </a:lnTo>
                  <a:lnTo>
                    <a:pt x="19697" y="19528"/>
                  </a:lnTo>
                  <a:lnTo>
                    <a:pt x="19461" y="19293"/>
                  </a:lnTo>
                  <a:lnTo>
                    <a:pt x="19192" y="18990"/>
                  </a:lnTo>
                  <a:lnTo>
                    <a:pt x="19461" y="18788"/>
                  </a:lnTo>
                  <a:lnTo>
                    <a:pt x="19663" y="18586"/>
                  </a:lnTo>
                  <a:lnTo>
                    <a:pt x="19966" y="18283"/>
                  </a:lnTo>
                  <a:lnTo>
                    <a:pt x="20101" y="18081"/>
                  </a:lnTo>
                  <a:lnTo>
                    <a:pt x="20235" y="17912"/>
                  </a:lnTo>
                  <a:close/>
                  <a:moveTo>
                    <a:pt x="1449" y="1"/>
                  </a:moveTo>
                  <a:lnTo>
                    <a:pt x="1280" y="68"/>
                  </a:lnTo>
                  <a:lnTo>
                    <a:pt x="1078" y="169"/>
                  </a:lnTo>
                  <a:lnTo>
                    <a:pt x="708" y="405"/>
                  </a:lnTo>
                  <a:lnTo>
                    <a:pt x="539" y="573"/>
                  </a:lnTo>
                  <a:lnTo>
                    <a:pt x="371" y="741"/>
                  </a:lnTo>
                  <a:lnTo>
                    <a:pt x="236" y="910"/>
                  </a:lnTo>
                  <a:lnTo>
                    <a:pt x="135" y="1112"/>
                  </a:lnTo>
                  <a:lnTo>
                    <a:pt x="68" y="1280"/>
                  </a:lnTo>
                  <a:lnTo>
                    <a:pt x="1" y="1516"/>
                  </a:lnTo>
                  <a:lnTo>
                    <a:pt x="1" y="1718"/>
                  </a:lnTo>
                  <a:lnTo>
                    <a:pt x="68" y="1953"/>
                  </a:lnTo>
                  <a:lnTo>
                    <a:pt x="1" y="2021"/>
                  </a:lnTo>
                  <a:lnTo>
                    <a:pt x="34" y="2055"/>
                  </a:lnTo>
                  <a:lnTo>
                    <a:pt x="34" y="2088"/>
                  </a:lnTo>
                  <a:lnTo>
                    <a:pt x="1213" y="3098"/>
                  </a:lnTo>
                  <a:lnTo>
                    <a:pt x="2324" y="4142"/>
                  </a:lnTo>
                  <a:lnTo>
                    <a:pt x="3401" y="5186"/>
                  </a:lnTo>
                  <a:lnTo>
                    <a:pt x="4479" y="6297"/>
                  </a:lnTo>
                  <a:lnTo>
                    <a:pt x="5623" y="7441"/>
                  </a:lnTo>
                  <a:lnTo>
                    <a:pt x="6768" y="8552"/>
                  </a:lnTo>
                  <a:lnTo>
                    <a:pt x="7239" y="8990"/>
                  </a:lnTo>
                  <a:lnTo>
                    <a:pt x="7744" y="9428"/>
                  </a:lnTo>
                  <a:lnTo>
                    <a:pt x="8249" y="9865"/>
                  </a:lnTo>
                  <a:lnTo>
                    <a:pt x="8552" y="10034"/>
                  </a:lnTo>
                  <a:lnTo>
                    <a:pt x="8822" y="10202"/>
                  </a:lnTo>
                  <a:lnTo>
                    <a:pt x="8822" y="10236"/>
                  </a:lnTo>
                  <a:lnTo>
                    <a:pt x="8822" y="10270"/>
                  </a:lnTo>
                  <a:lnTo>
                    <a:pt x="8923" y="10371"/>
                  </a:lnTo>
                  <a:lnTo>
                    <a:pt x="9024" y="10404"/>
                  </a:lnTo>
                  <a:lnTo>
                    <a:pt x="9260" y="10404"/>
                  </a:lnTo>
                  <a:lnTo>
                    <a:pt x="9293" y="10438"/>
                  </a:lnTo>
                  <a:lnTo>
                    <a:pt x="9495" y="10539"/>
                  </a:lnTo>
                  <a:lnTo>
                    <a:pt x="9697" y="10640"/>
                  </a:lnTo>
                  <a:lnTo>
                    <a:pt x="9832" y="10775"/>
                  </a:lnTo>
                  <a:lnTo>
                    <a:pt x="10000" y="10943"/>
                  </a:lnTo>
                  <a:lnTo>
                    <a:pt x="10270" y="11313"/>
                  </a:lnTo>
                  <a:lnTo>
                    <a:pt x="10539" y="11650"/>
                  </a:lnTo>
                  <a:lnTo>
                    <a:pt x="10876" y="11953"/>
                  </a:lnTo>
                  <a:lnTo>
                    <a:pt x="11212" y="12222"/>
                  </a:lnTo>
                  <a:lnTo>
                    <a:pt x="11583" y="12525"/>
                  </a:lnTo>
                  <a:lnTo>
                    <a:pt x="11919" y="12828"/>
                  </a:lnTo>
                  <a:lnTo>
                    <a:pt x="13165" y="13939"/>
                  </a:lnTo>
                  <a:lnTo>
                    <a:pt x="13771" y="14512"/>
                  </a:lnTo>
                  <a:lnTo>
                    <a:pt x="14411" y="15050"/>
                  </a:lnTo>
                  <a:lnTo>
                    <a:pt x="15017" y="15589"/>
                  </a:lnTo>
                  <a:lnTo>
                    <a:pt x="15589" y="16161"/>
                  </a:lnTo>
                  <a:lnTo>
                    <a:pt x="16161" y="16734"/>
                  </a:lnTo>
                  <a:lnTo>
                    <a:pt x="16700" y="17340"/>
                  </a:lnTo>
                  <a:lnTo>
                    <a:pt x="17138" y="17845"/>
                  </a:lnTo>
                  <a:lnTo>
                    <a:pt x="17576" y="18316"/>
                  </a:lnTo>
                  <a:lnTo>
                    <a:pt x="17845" y="18552"/>
                  </a:lnTo>
                  <a:lnTo>
                    <a:pt x="18114" y="18754"/>
                  </a:lnTo>
                  <a:lnTo>
                    <a:pt x="18384" y="18922"/>
                  </a:lnTo>
                  <a:lnTo>
                    <a:pt x="18687" y="19057"/>
                  </a:lnTo>
                  <a:lnTo>
                    <a:pt x="18687" y="19091"/>
                  </a:lnTo>
                  <a:lnTo>
                    <a:pt x="18754" y="19124"/>
                  </a:lnTo>
                  <a:lnTo>
                    <a:pt x="18855" y="19124"/>
                  </a:lnTo>
                  <a:lnTo>
                    <a:pt x="19023" y="19091"/>
                  </a:lnTo>
                  <a:lnTo>
                    <a:pt x="19192" y="19293"/>
                  </a:lnTo>
                  <a:lnTo>
                    <a:pt x="19394" y="19495"/>
                  </a:lnTo>
                  <a:lnTo>
                    <a:pt x="19629" y="19730"/>
                  </a:lnTo>
                  <a:lnTo>
                    <a:pt x="19932" y="19966"/>
                  </a:lnTo>
                  <a:lnTo>
                    <a:pt x="19966" y="20000"/>
                  </a:lnTo>
                  <a:lnTo>
                    <a:pt x="20033" y="19966"/>
                  </a:lnTo>
                  <a:lnTo>
                    <a:pt x="20067" y="19932"/>
                  </a:lnTo>
                  <a:lnTo>
                    <a:pt x="20067" y="19899"/>
                  </a:lnTo>
                  <a:lnTo>
                    <a:pt x="20269" y="19831"/>
                  </a:lnTo>
                  <a:lnTo>
                    <a:pt x="20437" y="19730"/>
                  </a:lnTo>
                  <a:lnTo>
                    <a:pt x="20606" y="19596"/>
                  </a:lnTo>
                  <a:lnTo>
                    <a:pt x="20740" y="19427"/>
                  </a:lnTo>
                  <a:lnTo>
                    <a:pt x="20875" y="19225"/>
                  </a:lnTo>
                  <a:lnTo>
                    <a:pt x="21010" y="19023"/>
                  </a:lnTo>
                  <a:lnTo>
                    <a:pt x="21077" y="18821"/>
                  </a:lnTo>
                  <a:lnTo>
                    <a:pt x="21144" y="18619"/>
                  </a:lnTo>
                  <a:lnTo>
                    <a:pt x="21144" y="18552"/>
                  </a:lnTo>
                  <a:lnTo>
                    <a:pt x="21178" y="18485"/>
                  </a:lnTo>
                  <a:lnTo>
                    <a:pt x="21144" y="18417"/>
                  </a:lnTo>
                  <a:lnTo>
                    <a:pt x="21043" y="18417"/>
                  </a:lnTo>
                  <a:lnTo>
                    <a:pt x="20707" y="18114"/>
                  </a:lnTo>
                  <a:lnTo>
                    <a:pt x="20505" y="17912"/>
                  </a:lnTo>
                  <a:lnTo>
                    <a:pt x="20303" y="17710"/>
                  </a:lnTo>
                  <a:lnTo>
                    <a:pt x="20336" y="17643"/>
                  </a:lnTo>
                  <a:lnTo>
                    <a:pt x="20437" y="17643"/>
                  </a:lnTo>
                  <a:lnTo>
                    <a:pt x="20471" y="17609"/>
                  </a:lnTo>
                  <a:lnTo>
                    <a:pt x="20505" y="17508"/>
                  </a:lnTo>
                  <a:lnTo>
                    <a:pt x="20437" y="17441"/>
                  </a:lnTo>
                  <a:lnTo>
                    <a:pt x="19697" y="16801"/>
                  </a:lnTo>
                  <a:lnTo>
                    <a:pt x="18956" y="16161"/>
                  </a:lnTo>
                  <a:lnTo>
                    <a:pt x="17576" y="14781"/>
                  </a:lnTo>
                  <a:lnTo>
                    <a:pt x="16229" y="13468"/>
                  </a:lnTo>
                  <a:lnTo>
                    <a:pt x="14916" y="12189"/>
                  </a:lnTo>
                  <a:lnTo>
                    <a:pt x="14579" y="11852"/>
                  </a:lnTo>
                  <a:lnTo>
                    <a:pt x="14209" y="11549"/>
                  </a:lnTo>
                  <a:lnTo>
                    <a:pt x="13468" y="10977"/>
                  </a:lnTo>
                  <a:lnTo>
                    <a:pt x="11987" y="9865"/>
                  </a:lnTo>
                  <a:lnTo>
                    <a:pt x="11852" y="9731"/>
                  </a:lnTo>
                  <a:lnTo>
                    <a:pt x="11717" y="9562"/>
                  </a:lnTo>
                  <a:lnTo>
                    <a:pt x="11414" y="9226"/>
                  </a:lnTo>
                  <a:lnTo>
                    <a:pt x="11111" y="8889"/>
                  </a:lnTo>
                  <a:lnTo>
                    <a:pt x="10977" y="8754"/>
                  </a:lnTo>
                  <a:lnTo>
                    <a:pt x="10808" y="8687"/>
                  </a:lnTo>
                  <a:lnTo>
                    <a:pt x="10808" y="8519"/>
                  </a:lnTo>
                  <a:lnTo>
                    <a:pt x="10775" y="8350"/>
                  </a:lnTo>
                  <a:lnTo>
                    <a:pt x="10775" y="8283"/>
                  </a:lnTo>
                  <a:lnTo>
                    <a:pt x="10741" y="8249"/>
                  </a:lnTo>
                  <a:lnTo>
                    <a:pt x="10169" y="7711"/>
                  </a:lnTo>
                  <a:lnTo>
                    <a:pt x="9563" y="7206"/>
                  </a:lnTo>
                  <a:lnTo>
                    <a:pt x="8451" y="6128"/>
                  </a:lnTo>
                  <a:lnTo>
                    <a:pt x="7340" y="5051"/>
                  </a:lnTo>
                  <a:lnTo>
                    <a:pt x="6229" y="3974"/>
                  </a:lnTo>
                  <a:lnTo>
                    <a:pt x="5219" y="3065"/>
                  </a:lnTo>
                  <a:lnTo>
                    <a:pt x="4209" y="2156"/>
                  </a:lnTo>
                  <a:lnTo>
                    <a:pt x="3233" y="1246"/>
                  </a:lnTo>
                  <a:lnTo>
                    <a:pt x="2728" y="775"/>
                  </a:lnTo>
                  <a:lnTo>
                    <a:pt x="2290" y="270"/>
                  </a:lnTo>
                  <a:lnTo>
                    <a:pt x="2257" y="236"/>
                  </a:lnTo>
                  <a:lnTo>
                    <a:pt x="2223" y="236"/>
                  </a:lnTo>
                  <a:lnTo>
                    <a:pt x="2021" y="102"/>
                  </a:lnTo>
                  <a:lnTo>
                    <a:pt x="1819" y="34"/>
                  </a:lnTo>
                  <a:lnTo>
                    <a:pt x="16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8" name="Google Shape;288;p3"/>
          <p:cNvGrpSpPr/>
          <p:nvPr/>
        </p:nvGrpSpPr>
        <p:grpSpPr>
          <a:xfrm>
            <a:off x="-41" y="2235955"/>
            <a:ext cx="855310" cy="1044407"/>
            <a:chOff x="-41" y="2235955"/>
            <a:chExt cx="855310" cy="1044407"/>
          </a:xfrm>
        </p:grpSpPr>
        <p:sp>
          <p:nvSpPr>
            <p:cNvPr id="289" name="Google Shape;289;p3"/>
            <p:cNvSpPr/>
            <p:nvPr/>
          </p:nvSpPr>
          <p:spPr>
            <a:xfrm>
              <a:off x="23422" y="2476949"/>
              <a:ext cx="569080" cy="579122"/>
            </a:xfrm>
            <a:custGeom>
              <a:avLst/>
              <a:gdLst/>
              <a:ahLst/>
              <a:cxnLst/>
              <a:rect l="l" t="t" r="r" b="b"/>
              <a:pathLst>
                <a:path w="11448" h="11650" extrusionOk="0">
                  <a:moveTo>
                    <a:pt x="6532" y="371"/>
                  </a:moveTo>
                  <a:lnTo>
                    <a:pt x="7138" y="438"/>
                  </a:lnTo>
                  <a:lnTo>
                    <a:pt x="7710" y="607"/>
                  </a:lnTo>
                  <a:lnTo>
                    <a:pt x="8282" y="842"/>
                  </a:lnTo>
                  <a:lnTo>
                    <a:pt x="8787" y="1112"/>
                  </a:lnTo>
                  <a:lnTo>
                    <a:pt x="8484" y="1213"/>
                  </a:lnTo>
                  <a:lnTo>
                    <a:pt x="8484" y="1145"/>
                  </a:lnTo>
                  <a:lnTo>
                    <a:pt x="8417" y="1112"/>
                  </a:lnTo>
                  <a:lnTo>
                    <a:pt x="7845" y="1044"/>
                  </a:lnTo>
                  <a:lnTo>
                    <a:pt x="7306" y="1044"/>
                  </a:lnTo>
                  <a:lnTo>
                    <a:pt x="7508" y="977"/>
                  </a:lnTo>
                  <a:lnTo>
                    <a:pt x="7676" y="842"/>
                  </a:lnTo>
                  <a:lnTo>
                    <a:pt x="7744" y="809"/>
                  </a:lnTo>
                  <a:lnTo>
                    <a:pt x="7744" y="741"/>
                  </a:lnTo>
                  <a:lnTo>
                    <a:pt x="7710" y="674"/>
                  </a:lnTo>
                  <a:lnTo>
                    <a:pt x="7676" y="640"/>
                  </a:lnTo>
                  <a:lnTo>
                    <a:pt x="7373" y="573"/>
                  </a:lnTo>
                  <a:lnTo>
                    <a:pt x="7037" y="573"/>
                  </a:lnTo>
                  <a:lnTo>
                    <a:pt x="6700" y="607"/>
                  </a:lnTo>
                  <a:lnTo>
                    <a:pt x="6363" y="674"/>
                  </a:lnTo>
                  <a:lnTo>
                    <a:pt x="5690" y="809"/>
                  </a:lnTo>
                  <a:lnTo>
                    <a:pt x="5084" y="977"/>
                  </a:lnTo>
                  <a:lnTo>
                    <a:pt x="4641" y="1117"/>
                  </a:lnTo>
                  <a:lnTo>
                    <a:pt x="5185" y="910"/>
                  </a:lnTo>
                  <a:lnTo>
                    <a:pt x="5892" y="674"/>
                  </a:lnTo>
                  <a:lnTo>
                    <a:pt x="6532" y="371"/>
                  </a:lnTo>
                  <a:close/>
                  <a:moveTo>
                    <a:pt x="8922" y="1347"/>
                  </a:moveTo>
                  <a:lnTo>
                    <a:pt x="8720" y="1482"/>
                  </a:lnTo>
                  <a:lnTo>
                    <a:pt x="8451" y="1617"/>
                  </a:lnTo>
                  <a:lnTo>
                    <a:pt x="7946" y="1819"/>
                  </a:lnTo>
                  <a:lnTo>
                    <a:pt x="6936" y="2189"/>
                  </a:lnTo>
                  <a:lnTo>
                    <a:pt x="5724" y="2661"/>
                  </a:lnTo>
                  <a:lnTo>
                    <a:pt x="7104" y="2088"/>
                  </a:lnTo>
                  <a:lnTo>
                    <a:pt x="7979" y="1684"/>
                  </a:lnTo>
                  <a:lnTo>
                    <a:pt x="8451" y="1482"/>
                  </a:lnTo>
                  <a:lnTo>
                    <a:pt x="8922" y="1347"/>
                  </a:lnTo>
                  <a:close/>
                  <a:moveTo>
                    <a:pt x="5959" y="405"/>
                  </a:moveTo>
                  <a:lnTo>
                    <a:pt x="5454" y="607"/>
                  </a:lnTo>
                  <a:lnTo>
                    <a:pt x="4882" y="775"/>
                  </a:lnTo>
                  <a:lnTo>
                    <a:pt x="3805" y="1179"/>
                  </a:lnTo>
                  <a:lnTo>
                    <a:pt x="3300" y="1415"/>
                  </a:lnTo>
                  <a:lnTo>
                    <a:pt x="2795" y="1684"/>
                  </a:lnTo>
                  <a:lnTo>
                    <a:pt x="2323" y="1987"/>
                  </a:lnTo>
                  <a:lnTo>
                    <a:pt x="2088" y="2155"/>
                  </a:lnTo>
                  <a:lnTo>
                    <a:pt x="1885" y="2357"/>
                  </a:lnTo>
                  <a:lnTo>
                    <a:pt x="1852" y="2425"/>
                  </a:lnTo>
                  <a:lnTo>
                    <a:pt x="1885" y="2492"/>
                  </a:lnTo>
                  <a:lnTo>
                    <a:pt x="1953" y="2560"/>
                  </a:lnTo>
                  <a:lnTo>
                    <a:pt x="2020" y="2526"/>
                  </a:lnTo>
                  <a:lnTo>
                    <a:pt x="2694" y="2189"/>
                  </a:lnTo>
                  <a:lnTo>
                    <a:pt x="3333" y="1886"/>
                  </a:lnTo>
                  <a:lnTo>
                    <a:pt x="4007" y="1617"/>
                  </a:lnTo>
                  <a:lnTo>
                    <a:pt x="4714" y="1347"/>
                  </a:lnTo>
                  <a:lnTo>
                    <a:pt x="5387" y="1145"/>
                  </a:lnTo>
                  <a:lnTo>
                    <a:pt x="6094" y="1011"/>
                  </a:lnTo>
                  <a:lnTo>
                    <a:pt x="6633" y="876"/>
                  </a:lnTo>
                  <a:lnTo>
                    <a:pt x="6936" y="842"/>
                  </a:lnTo>
                  <a:lnTo>
                    <a:pt x="7239" y="809"/>
                  </a:lnTo>
                  <a:lnTo>
                    <a:pt x="6902" y="943"/>
                  </a:lnTo>
                  <a:lnTo>
                    <a:pt x="6599" y="1011"/>
                  </a:lnTo>
                  <a:lnTo>
                    <a:pt x="5959" y="1179"/>
                  </a:lnTo>
                  <a:lnTo>
                    <a:pt x="5185" y="1415"/>
                  </a:lnTo>
                  <a:lnTo>
                    <a:pt x="4411" y="1684"/>
                  </a:lnTo>
                  <a:lnTo>
                    <a:pt x="3737" y="1920"/>
                  </a:lnTo>
                  <a:lnTo>
                    <a:pt x="3064" y="2155"/>
                  </a:lnTo>
                  <a:lnTo>
                    <a:pt x="2357" y="2391"/>
                  </a:lnTo>
                  <a:lnTo>
                    <a:pt x="1986" y="2560"/>
                  </a:lnTo>
                  <a:lnTo>
                    <a:pt x="1650" y="2728"/>
                  </a:lnTo>
                  <a:lnTo>
                    <a:pt x="1313" y="2930"/>
                  </a:lnTo>
                  <a:lnTo>
                    <a:pt x="1044" y="3166"/>
                  </a:lnTo>
                  <a:lnTo>
                    <a:pt x="1347" y="2694"/>
                  </a:lnTo>
                  <a:lnTo>
                    <a:pt x="1717" y="2256"/>
                  </a:lnTo>
                  <a:lnTo>
                    <a:pt x="2088" y="1852"/>
                  </a:lnTo>
                  <a:lnTo>
                    <a:pt x="2525" y="1482"/>
                  </a:lnTo>
                  <a:lnTo>
                    <a:pt x="2997" y="1145"/>
                  </a:lnTo>
                  <a:lnTo>
                    <a:pt x="3502" y="876"/>
                  </a:lnTo>
                  <a:lnTo>
                    <a:pt x="4007" y="640"/>
                  </a:lnTo>
                  <a:lnTo>
                    <a:pt x="4545" y="438"/>
                  </a:lnTo>
                  <a:lnTo>
                    <a:pt x="4040" y="640"/>
                  </a:lnTo>
                  <a:lnTo>
                    <a:pt x="3535" y="876"/>
                  </a:lnTo>
                  <a:lnTo>
                    <a:pt x="3064" y="1145"/>
                  </a:lnTo>
                  <a:lnTo>
                    <a:pt x="2626" y="1448"/>
                  </a:lnTo>
                  <a:lnTo>
                    <a:pt x="2593" y="1516"/>
                  </a:lnTo>
                  <a:lnTo>
                    <a:pt x="2593" y="1583"/>
                  </a:lnTo>
                  <a:lnTo>
                    <a:pt x="2626" y="1617"/>
                  </a:lnTo>
                  <a:lnTo>
                    <a:pt x="2727" y="1617"/>
                  </a:lnTo>
                  <a:lnTo>
                    <a:pt x="3401" y="1213"/>
                  </a:lnTo>
                  <a:lnTo>
                    <a:pt x="4108" y="842"/>
                  </a:lnTo>
                  <a:lnTo>
                    <a:pt x="4579" y="674"/>
                  </a:lnTo>
                  <a:lnTo>
                    <a:pt x="5017" y="539"/>
                  </a:lnTo>
                  <a:lnTo>
                    <a:pt x="5488" y="438"/>
                  </a:lnTo>
                  <a:lnTo>
                    <a:pt x="5959" y="405"/>
                  </a:lnTo>
                  <a:close/>
                  <a:moveTo>
                    <a:pt x="2323" y="2728"/>
                  </a:moveTo>
                  <a:lnTo>
                    <a:pt x="2054" y="2863"/>
                  </a:lnTo>
                  <a:lnTo>
                    <a:pt x="1683" y="3098"/>
                  </a:lnTo>
                  <a:lnTo>
                    <a:pt x="1313" y="3334"/>
                  </a:lnTo>
                  <a:lnTo>
                    <a:pt x="1347" y="3267"/>
                  </a:lnTo>
                  <a:lnTo>
                    <a:pt x="1380" y="3199"/>
                  </a:lnTo>
                  <a:lnTo>
                    <a:pt x="1414" y="3166"/>
                  </a:lnTo>
                  <a:lnTo>
                    <a:pt x="1515" y="3132"/>
                  </a:lnTo>
                  <a:lnTo>
                    <a:pt x="1818" y="2964"/>
                  </a:lnTo>
                  <a:lnTo>
                    <a:pt x="2323" y="2728"/>
                  </a:lnTo>
                  <a:close/>
                  <a:moveTo>
                    <a:pt x="6599" y="2021"/>
                  </a:moveTo>
                  <a:lnTo>
                    <a:pt x="5387" y="2526"/>
                  </a:lnTo>
                  <a:lnTo>
                    <a:pt x="4242" y="2997"/>
                  </a:lnTo>
                  <a:lnTo>
                    <a:pt x="3064" y="3502"/>
                  </a:lnTo>
                  <a:lnTo>
                    <a:pt x="2660" y="3704"/>
                  </a:lnTo>
                  <a:lnTo>
                    <a:pt x="2256" y="3974"/>
                  </a:lnTo>
                  <a:lnTo>
                    <a:pt x="1852" y="4209"/>
                  </a:lnTo>
                  <a:lnTo>
                    <a:pt x="1414" y="4445"/>
                  </a:lnTo>
                  <a:lnTo>
                    <a:pt x="1751" y="4176"/>
                  </a:lnTo>
                  <a:lnTo>
                    <a:pt x="2088" y="3906"/>
                  </a:lnTo>
                  <a:lnTo>
                    <a:pt x="2424" y="3671"/>
                  </a:lnTo>
                  <a:lnTo>
                    <a:pt x="2828" y="3469"/>
                  </a:lnTo>
                  <a:lnTo>
                    <a:pt x="3603" y="3132"/>
                  </a:lnTo>
                  <a:lnTo>
                    <a:pt x="4377" y="2829"/>
                  </a:lnTo>
                  <a:lnTo>
                    <a:pt x="6498" y="2054"/>
                  </a:lnTo>
                  <a:lnTo>
                    <a:pt x="6599" y="2021"/>
                  </a:lnTo>
                  <a:close/>
                  <a:moveTo>
                    <a:pt x="9225" y="1415"/>
                  </a:moveTo>
                  <a:lnTo>
                    <a:pt x="9562" y="1718"/>
                  </a:lnTo>
                  <a:lnTo>
                    <a:pt x="9898" y="2054"/>
                  </a:lnTo>
                  <a:lnTo>
                    <a:pt x="10201" y="2425"/>
                  </a:lnTo>
                  <a:lnTo>
                    <a:pt x="10471" y="2795"/>
                  </a:lnTo>
                  <a:lnTo>
                    <a:pt x="10437" y="2795"/>
                  </a:lnTo>
                  <a:lnTo>
                    <a:pt x="10100" y="2829"/>
                  </a:lnTo>
                  <a:lnTo>
                    <a:pt x="9797" y="2896"/>
                  </a:lnTo>
                  <a:lnTo>
                    <a:pt x="9494" y="3031"/>
                  </a:lnTo>
                  <a:lnTo>
                    <a:pt x="9158" y="3166"/>
                  </a:lnTo>
                  <a:lnTo>
                    <a:pt x="8585" y="3469"/>
                  </a:lnTo>
                  <a:lnTo>
                    <a:pt x="8013" y="3805"/>
                  </a:lnTo>
                  <a:lnTo>
                    <a:pt x="7979" y="3805"/>
                  </a:lnTo>
                  <a:lnTo>
                    <a:pt x="5185" y="5118"/>
                  </a:lnTo>
                  <a:lnTo>
                    <a:pt x="4377" y="5455"/>
                  </a:lnTo>
                  <a:lnTo>
                    <a:pt x="4949" y="5118"/>
                  </a:lnTo>
                  <a:lnTo>
                    <a:pt x="6801" y="4007"/>
                  </a:lnTo>
                  <a:lnTo>
                    <a:pt x="7575" y="3772"/>
                  </a:lnTo>
                  <a:lnTo>
                    <a:pt x="8350" y="3469"/>
                  </a:lnTo>
                  <a:lnTo>
                    <a:pt x="9090" y="3166"/>
                  </a:lnTo>
                  <a:lnTo>
                    <a:pt x="9461" y="2964"/>
                  </a:lnTo>
                  <a:lnTo>
                    <a:pt x="9831" y="2762"/>
                  </a:lnTo>
                  <a:lnTo>
                    <a:pt x="9865" y="2694"/>
                  </a:lnTo>
                  <a:lnTo>
                    <a:pt x="9898" y="2627"/>
                  </a:lnTo>
                  <a:lnTo>
                    <a:pt x="9831" y="2560"/>
                  </a:lnTo>
                  <a:lnTo>
                    <a:pt x="9764" y="2526"/>
                  </a:lnTo>
                  <a:lnTo>
                    <a:pt x="9326" y="2593"/>
                  </a:lnTo>
                  <a:lnTo>
                    <a:pt x="8888" y="2694"/>
                  </a:lnTo>
                  <a:lnTo>
                    <a:pt x="8451" y="2829"/>
                  </a:lnTo>
                  <a:lnTo>
                    <a:pt x="8047" y="3031"/>
                  </a:lnTo>
                  <a:lnTo>
                    <a:pt x="7609" y="3199"/>
                  </a:lnTo>
                  <a:lnTo>
                    <a:pt x="7205" y="3435"/>
                  </a:lnTo>
                  <a:lnTo>
                    <a:pt x="6397" y="3906"/>
                  </a:lnTo>
                  <a:lnTo>
                    <a:pt x="5623" y="4176"/>
                  </a:lnTo>
                  <a:lnTo>
                    <a:pt x="4815" y="4445"/>
                  </a:lnTo>
                  <a:lnTo>
                    <a:pt x="4815" y="4445"/>
                  </a:lnTo>
                  <a:lnTo>
                    <a:pt x="6565" y="3502"/>
                  </a:lnTo>
                  <a:lnTo>
                    <a:pt x="7710" y="2896"/>
                  </a:lnTo>
                  <a:lnTo>
                    <a:pt x="8215" y="2627"/>
                  </a:lnTo>
                  <a:lnTo>
                    <a:pt x="8855" y="2425"/>
                  </a:lnTo>
                  <a:lnTo>
                    <a:pt x="9158" y="2290"/>
                  </a:lnTo>
                  <a:lnTo>
                    <a:pt x="9461" y="2155"/>
                  </a:lnTo>
                  <a:lnTo>
                    <a:pt x="9528" y="2122"/>
                  </a:lnTo>
                  <a:lnTo>
                    <a:pt x="9528" y="2021"/>
                  </a:lnTo>
                  <a:lnTo>
                    <a:pt x="9494" y="1953"/>
                  </a:lnTo>
                  <a:lnTo>
                    <a:pt x="9393" y="1920"/>
                  </a:lnTo>
                  <a:lnTo>
                    <a:pt x="9057" y="1987"/>
                  </a:lnTo>
                  <a:lnTo>
                    <a:pt x="8686" y="2088"/>
                  </a:lnTo>
                  <a:lnTo>
                    <a:pt x="8350" y="2256"/>
                  </a:lnTo>
                  <a:lnTo>
                    <a:pt x="8013" y="2425"/>
                  </a:lnTo>
                  <a:lnTo>
                    <a:pt x="7508" y="2593"/>
                  </a:lnTo>
                  <a:lnTo>
                    <a:pt x="7037" y="2762"/>
                  </a:lnTo>
                  <a:lnTo>
                    <a:pt x="5959" y="3199"/>
                  </a:lnTo>
                  <a:lnTo>
                    <a:pt x="4882" y="3671"/>
                  </a:lnTo>
                  <a:lnTo>
                    <a:pt x="2559" y="4782"/>
                  </a:lnTo>
                  <a:lnTo>
                    <a:pt x="1852" y="5152"/>
                  </a:lnTo>
                  <a:lnTo>
                    <a:pt x="1111" y="5522"/>
                  </a:lnTo>
                  <a:lnTo>
                    <a:pt x="1111" y="5522"/>
                  </a:lnTo>
                  <a:lnTo>
                    <a:pt x="2323" y="4613"/>
                  </a:lnTo>
                  <a:lnTo>
                    <a:pt x="2963" y="4209"/>
                  </a:lnTo>
                  <a:lnTo>
                    <a:pt x="3603" y="3839"/>
                  </a:lnTo>
                  <a:lnTo>
                    <a:pt x="4276" y="3502"/>
                  </a:lnTo>
                  <a:lnTo>
                    <a:pt x="4949" y="3199"/>
                  </a:lnTo>
                  <a:lnTo>
                    <a:pt x="6330" y="2694"/>
                  </a:lnTo>
                  <a:lnTo>
                    <a:pt x="7676" y="2189"/>
                  </a:lnTo>
                  <a:lnTo>
                    <a:pt x="8484" y="1852"/>
                  </a:lnTo>
                  <a:lnTo>
                    <a:pt x="8888" y="1684"/>
                  </a:lnTo>
                  <a:lnTo>
                    <a:pt x="9225" y="1415"/>
                  </a:lnTo>
                  <a:close/>
                  <a:moveTo>
                    <a:pt x="7441" y="1280"/>
                  </a:moveTo>
                  <a:lnTo>
                    <a:pt x="7946" y="1314"/>
                  </a:lnTo>
                  <a:lnTo>
                    <a:pt x="7171" y="1549"/>
                  </a:lnTo>
                  <a:lnTo>
                    <a:pt x="5926" y="1987"/>
                  </a:lnTo>
                  <a:lnTo>
                    <a:pt x="3805" y="2795"/>
                  </a:lnTo>
                  <a:lnTo>
                    <a:pt x="2997" y="3132"/>
                  </a:lnTo>
                  <a:lnTo>
                    <a:pt x="2626" y="3300"/>
                  </a:lnTo>
                  <a:lnTo>
                    <a:pt x="2222" y="3536"/>
                  </a:lnTo>
                  <a:lnTo>
                    <a:pt x="1852" y="3772"/>
                  </a:lnTo>
                  <a:lnTo>
                    <a:pt x="1515" y="4041"/>
                  </a:lnTo>
                  <a:lnTo>
                    <a:pt x="1178" y="4344"/>
                  </a:lnTo>
                  <a:lnTo>
                    <a:pt x="909" y="4681"/>
                  </a:lnTo>
                  <a:lnTo>
                    <a:pt x="875" y="4748"/>
                  </a:lnTo>
                  <a:lnTo>
                    <a:pt x="909" y="4815"/>
                  </a:lnTo>
                  <a:lnTo>
                    <a:pt x="976" y="4849"/>
                  </a:lnTo>
                  <a:lnTo>
                    <a:pt x="1044" y="4849"/>
                  </a:lnTo>
                  <a:lnTo>
                    <a:pt x="1246" y="4782"/>
                  </a:lnTo>
                  <a:lnTo>
                    <a:pt x="1448" y="4714"/>
                  </a:lnTo>
                  <a:lnTo>
                    <a:pt x="1818" y="4512"/>
                  </a:lnTo>
                  <a:lnTo>
                    <a:pt x="2155" y="4277"/>
                  </a:lnTo>
                  <a:lnTo>
                    <a:pt x="2525" y="4041"/>
                  </a:lnTo>
                  <a:lnTo>
                    <a:pt x="3064" y="3772"/>
                  </a:lnTo>
                  <a:lnTo>
                    <a:pt x="3603" y="3536"/>
                  </a:lnTo>
                  <a:lnTo>
                    <a:pt x="3165" y="3805"/>
                  </a:lnTo>
                  <a:lnTo>
                    <a:pt x="2727" y="4041"/>
                  </a:lnTo>
                  <a:lnTo>
                    <a:pt x="1919" y="4613"/>
                  </a:lnTo>
                  <a:lnTo>
                    <a:pt x="1111" y="5186"/>
                  </a:lnTo>
                  <a:lnTo>
                    <a:pt x="269" y="5758"/>
                  </a:lnTo>
                  <a:lnTo>
                    <a:pt x="269" y="5724"/>
                  </a:lnTo>
                  <a:lnTo>
                    <a:pt x="303" y="5152"/>
                  </a:lnTo>
                  <a:lnTo>
                    <a:pt x="438" y="4613"/>
                  </a:lnTo>
                  <a:lnTo>
                    <a:pt x="606" y="4075"/>
                  </a:lnTo>
                  <a:lnTo>
                    <a:pt x="808" y="3570"/>
                  </a:lnTo>
                  <a:lnTo>
                    <a:pt x="842" y="3603"/>
                  </a:lnTo>
                  <a:lnTo>
                    <a:pt x="976" y="3637"/>
                  </a:lnTo>
                  <a:lnTo>
                    <a:pt x="1212" y="3637"/>
                  </a:lnTo>
                  <a:lnTo>
                    <a:pt x="1313" y="3603"/>
                  </a:lnTo>
                  <a:lnTo>
                    <a:pt x="1549" y="3469"/>
                  </a:lnTo>
                  <a:lnTo>
                    <a:pt x="1784" y="3334"/>
                  </a:lnTo>
                  <a:lnTo>
                    <a:pt x="2828" y="2728"/>
                  </a:lnTo>
                  <a:lnTo>
                    <a:pt x="3333" y="2425"/>
                  </a:lnTo>
                  <a:lnTo>
                    <a:pt x="3872" y="2189"/>
                  </a:lnTo>
                  <a:lnTo>
                    <a:pt x="4848" y="1819"/>
                  </a:lnTo>
                  <a:lnTo>
                    <a:pt x="5353" y="1650"/>
                  </a:lnTo>
                  <a:lnTo>
                    <a:pt x="5858" y="1516"/>
                  </a:lnTo>
                  <a:lnTo>
                    <a:pt x="6397" y="1415"/>
                  </a:lnTo>
                  <a:lnTo>
                    <a:pt x="6902" y="1314"/>
                  </a:lnTo>
                  <a:lnTo>
                    <a:pt x="7441" y="1280"/>
                  </a:lnTo>
                  <a:close/>
                  <a:moveTo>
                    <a:pt x="8047" y="5522"/>
                  </a:moveTo>
                  <a:lnTo>
                    <a:pt x="7609" y="5758"/>
                  </a:lnTo>
                  <a:lnTo>
                    <a:pt x="7171" y="5960"/>
                  </a:lnTo>
                  <a:lnTo>
                    <a:pt x="6262" y="6297"/>
                  </a:lnTo>
                  <a:lnTo>
                    <a:pt x="6262" y="6297"/>
                  </a:lnTo>
                  <a:lnTo>
                    <a:pt x="6700" y="6095"/>
                  </a:lnTo>
                  <a:lnTo>
                    <a:pt x="7138" y="5893"/>
                  </a:lnTo>
                  <a:lnTo>
                    <a:pt x="8047" y="5522"/>
                  </a:lnTo>
                  <a:close/>
                  <a:moveTo>
                    <a:pt x="10572" y="2964"/>
                  </a:moveTo>
                  <a:lnTo>
                    <a:pt x="10707" y="3233"/>
                  </a:lnTo>
                  <a:lnTo>
                    <a:pt x="10606" y="3233"/>
                  </a:lnTo>
                  <a:lnTo>
                    <a:pt x="9966" y="3502"/>
                  </a:lnTo>
                  <a:lnTo>
                    <a:pt x="9326" y="3772"/>
                  </a:lnTo>
                  <a:lnTo>
                    <a:pt x="8047" y="4378"/>
                  </a:lnTo>
                  <a:lnTo>
                    <a:pt x="6801" y="5017"/>
                  </a:lnTo>
                  <a:lnTo>
                    <a:pt x="6161" y="5320"/>
                  </a:lnTo>
                  <a:lnTo>
                    <a:pt x="5522" y="5623"/>
                  </a:lnTo>
                  <a:lnTo>
                    <a:pt x="4175" y="6229"/>
                  </a:lnTo>
                  <a:lnTo>
                    <a:pt x="2828" y="6835"/>
                  </a:lnTo>
                  <a:lnTo>
                    <a:pt x="2189" y="7138"/>
                  </a:lnTo>
                  <a:lnTo>
                    <a:pt x="2896" y="6701"/>
                  </a:lnTo>
                  <a:lnTo>
                    <a:pt x="3603" y="6297"/>
                  </a:lnTo>
                  <a:lnTo>
                    <a:pt x="4343" y="5926"/>
                  </a:lnTo>
                  <a:lnTo>
                    <a:pt x="5118" y="5590"/>
                  </a:lnTo>
                  <a:lnTo>
                    <a:pt x="6296" y="5051"/>
                  </a:lnTo>
                  <a:lnTo>
                    <a:pt x="7474" y="4411"/>
                  </a:lnTo>
                  <a:lnTo>
                    <a:pt x="7979" y="4108"/>
                  </a:lnTo>
                  <a:lnTo>
                    <a:pt x="8619" y="3839"/>
                  </a:lnTo>
                  <a:lnTo>
                    <a:pt x="9259" y="3570"/>
                  </a:lnTo>
                  <a:lnTo>
                    <a:pt x="9865" y="3334"/>
                  </a:lnTo>
                  <a:lnTo>
                    <a:pt x="10505" y="3065"/>
                  </a:lnTo>
                  <a:lnTo>
                    <a:pt x="10538" y="2997"/>
                  </a:lnTo>
                  <a:lnTo>
                    <a:pt x="10572" y="2964"/>
                  </a:lnTo>
                  <a:close/>
                  <a:moveTo>
                    <a:pt x="6296" y="3334"/>
                  </a:moveTo>
                  <a:lnTo>
                    <a:pt x="4815" y="4142"/>
                  </a:lnTo>
                  <a:lnTo>
                    <a:pt x="3737" y="4681"/>
                  </a:lnTo>
                  <a:lnTo>
                    <a:pt x="2626" y="5219"/>
                  </a:lnTo>
                  <a:lnTo>
                    <a:pt x="2189" y="5489"/>
                  </a:lnTo>
                  <a:lnTo>
                    <a:pt x="1751" y="5792"/>
                  </a:lnTo>
                  <a:lnTo>
                    <a:pt x="1616" y="5926"/>
                  </a:lnTo>
                  <a:lnTo>
                    <a:pt x="1380" y="6061"/>
                  </a:lnTo>
                  <a:lnTo>
                    <a:pt x="1145" y="6229"/>
                  </a:lnTo>
                  <a:lnTo>
                    <a:pt x="943" y="6431"/>
                  </a:lnTo>
                  <a:lnTo>
                    <a:pt x="741" y="6633"/>
                  </a:lnTo>
                  <a:lnTo>
                    <a:pt x="741" y="6734"/>
                  </a:lnTo>
                  <a:lnTo>
                    <a:pt x="774" y="6802"/>
                  </a:lnTo>
                  <a:lnTo>
                    <a:pt x="842" y="6835"/>
                  </a:lnTo>
                  <a:lnTo>
                    <a:pt x="909" y="6835"/>
                  </a:lnTo>
                  <a:lnTo>
                    <a:pt x="1044" y="6802"/>
                  </a:lnTo>
                  <a:lnTo>
                    <a:pt x="1212" y="6701"/>
                  </a:lnTo>
                  <a:lnTo>
                    <a:pt x="1448" y="6499"/>
                  </a:lnTo>
                  <a:lnTo>
                    <a:pt x="1953" y="6027"/>
                  </a:lnTo>
                  <a:lnTo>
                    <a:pt x="2862" y="5590"/>
                  </a:lnTo>
                  <a:lnTo>
                    <a:pt x="3502" y="5287"/>
                  </a:lnTo>
                  <a:lnTo>
                    <a:pt x="4175" y="4984"/>
                  </a:lnTo>
                  <a:lnTo>
                    <a:pt x="5522" y="4445"/>
                  </a:lnTo>
                  <a:lnTo>
                    <a:pt x="5522" y="4445"/>
                  </a:lnTo>
                  <a:lnTo>
                    <a:pt x="4815" y="4883"/>
                  </a:lnTo>
                  <a:lnTo>
                    <a:pt x="4175" y="5253"/>
                  </a:lnTo>
                  <a:lnTo>
                    <a:pt x="3535" y="5590"/>
                  </a:lnTo>
                  <a:lnTo>
                    <a:pt x="2222" y="6263"/>
                  </a:lnTo>
                  <a:lnTo>
                    <a:pt x="1751" y="6499"/>
                  </a:lnTo>
                  <a:lnTo>
                    <a:pt x="1279" y="6734"/>
                  </a:lnTo>
                  <a:lnTo>
                    <a:pt x="842" y="7037"/>
                  </a:lnTo>
                  <a:lnTo>
                    <a:pt x="640" y="7172"/>
                  </a:lnTo>
                  <a:lnTo>
                    <a:pt x="438" y="7374"/>
                  </a:lnTo>
                  <a:lnTo>
                    <a:pt x="303" y="6734"/>
                  </a:lnTo>
                  <a:lnTo>
                    <a:pt x="269" y="6398"/>
                  </a:lnTo>
                  <a:lnTo>
                    <a:pt x="269" y="6095"/>
                  </a:lnTo>
                  <a:lnTo>
                    <a:pt x="774" y="5926"/>
                  </a:lnTo>
                  <a:lnTo>
                    <a:pt x="1279" y="5724"/>
                  </a:lnTo>
                  <a:lnTo>
                    <a:pt x="2256" y="5219"/>
                  </a:lnTo>
                  <a:lnTo>
                    <a:pt x="4781" y="4007"/>
                  </a:lnTo>
                  <a:lnTo>
                    <a:pt x="6296" y="3334"/>
                  </a:lnTo>
                  <a:close/>
                  <a:moveTo>
                    <a:pt x="10774" y="3401"/>
                  </a:moveTo>
                  <a:lnTo>
                    <a:pt x="10976" y="3906"/>
                  </a:lnTo>
                  <a:lnTo>
                    <a:pt x="11111" y="4479"/>
                  </a:lnTo>
                  <a:lnTo>
                    <a:pt x="11178" y="5017"/>
                  </a:lnTo>
                  <a:lnTo>
                    <a:pt x="11212" y="5590"/>
                  </a:lnTo>
                  <a:lnTo>
                    <a:pt x="10639" y="5825"/>
                  </a:lnTo>
                  <a:lnTo>
                    <a:pt x="9663" y="6196"/>
                  </a:lnTo>
                  <a:lnTo>
                    <a:pt x="8720" y="6600"/>
                  </a:lnTo>
                  <a:lnTo>
                    <a:pt x="7777" y="7004"/>
                  </a:lnTo>
                  <a:lnTo>
                    <a:pt x="6868" y="7441"/>
                  </a:lnTo>
                  <a:lnTo>
                    <a:pt x="5825" y="8047"/>
                  </a:lnTo>
                  <a:lnTo>
                    <a:pt x="4747" y="8620"/>
                  </a:lnTo>
                  <a:lnTo>
                    <a:pt x="4444" y="8788"/>
                  </a:lnTo>
                  <a:lnTo>
                    <a:pt x="4108" y="8923"/>
                  </a:lnTo>
                  <a:lnTo>
                    <a:pt x="3434" y="9158"/>
                  </a:lnTo>
                  <a:lnTo>
                    <a:pt x="5454" y="7845"/>
                  </a:lnTo>
                  <a:lnTo>
                    <a:pt x="5926" y="7610"/>
                  </a:lnTo>
                  <a:lnTo>
                    <a:pt x="8316" y="6431"/>
                  </a:lnTo>
                  <a:lnTo>
                    <a:pt x="9528" y="5859"/>
                  </a:lnTo>
                  <a:lnTo>
                    <a:pt x="10168" y="5623"/>
                  </a:lnTo>
                  <a:lnTo>
                    <a:pt x="10808" y="5388"/>
                  </a:lnTo>
                  <a:lnTo>
                    <a:pt x="10841" y="5354"/>
                  </a:lnTo>
                  <a:lnTo>
                    <a:pt x="10875" y="5320"/>
                  </a:lnTo>
                  <a:lnTo>
                    <a:pt x="10875" y="5219"/>
                  </a:lnTo>
                  <a:lnTo>
                    <a:pt x="10841" y="5152"/>
                  </a:lnTo>
                  <a:lnTo>
                    <a:pt x="10774" y="5118"/>
                  </a:lnTo>
                  <a:lnTo>
                    <a:pt x="10707" y="5118"/>
                  </a:lnTo>
                  <a:lnTo>
                    <a:pt x="10134" y="5287"/>
                  </a:lnTo>
                  <a:lnTo>
                    <a:pt x="9595" y="5489"/>
                  </a:lnTo>
                  <a:lnTo>
                    <a:pt x="8484" y="5994"/>
                  </a:lnTo>
                  <a:lnTo>
                    <a:pt x="7474" y="6431"/>
                  </a:lnTo>
                  <a:lnTo>
                    <a:pt x="6464" y="6903"/>
                  </a:lnTo>
                  <a:lnTo>
                    <a:pt x="5825" y="7273"/>
                  </a:lnTo>
                  <a:lnTo>
                    <a:pt x="5185" y="7643"/>
                  </a:lnTo>
                  <a:lnTo>
                    <a:pt x="4175" y="8081"/>
                  </a:lnTo>
                  <a:lnTo>
                    <a:pt x="3131" y="8485"/>
                  </a:lnTo>
                  <a:lnTo>
                    <a:pt x="4175" y="7711"/>
                  </a:lnTo>
                  <a:lnTo>
                    <a:pt x="5185" y="6936"/>
                  </a:lnTo>
                  <a:lnTo>
                    <a:pt x="6195" y="6600"/>
                  </a:lnTo>
                  <a:lnTo>
                    <a:pt x="7205" y="6229"/>
                  </a:lnTo>
                  <a:lnTo>
                    <a:pt x="7676" y="6027"/>
                  </a:lnTo>
                  <a:lnTo>
                    <a:pt x="8148" y="5792"/>
                  </a:lnTo>
                  <a:lnTo>
                    <a:pt x="8888" y="5354"/>
                  </a:lnTo>
                  <a:lnTo>
                    <a:pt x="9225" y="5152"/>
                  </a:lnTo>
                  <a:lnTo>
                    <a:pt x="9595" y="4984"/>
                  </a:lnTo>
                  <a:lnTo>
                    <a:pt x="10404" y="4681"/>
                  </a:lnTo>
                  <a:lnTo>
                    <a:pt x="10437" y="4647"/>
                  </a:lnTo>
                  <a:lnTo>
                    <a:pt x="10471" y="4580"/>
                  </a:lnTo>
                  <a:lnTo>
                    <a:pt x="10471" y="4479"/>
                  </a:lnTo>
                  <a:lnTo>
                    <a:pt x="10437" y="4411"/>
                  </a:lnTo>
                  <a:lnTo>
                    <a:pt x="10336" y="4411"/>
                  </a:lnTo>
                  <a:lnTo>
                    <a:pt x="9865" y="4546"/>
                  </a:lnTo>
                  <a:lnTo>
                    <a:pt x="9461" y="4748"/>
                  </a:lnTo>
                  <a:lnTo>
                    <a:pt x="8417" y="5118"/>
                  </a:lnTo>
                  <a:lnTo>
                    <a:pt x="7441" y="5489"/>
                  </a:lnTo>
                  <a:lnTo>
                    <a:pt x="6936" y="5691"/>
                  </a:lnTo>
                  <a:lnTo>
                    <a:pt x="6431" y="5893"/>
                  </a:lnTo>
                  <a:lnTo>
                    <a:pt x="5959" y="6162"/>
                  </a:lnTo>
                  <a:lnTo>
                    <a:pt x="5488" y="6431"/>
                  </a:lnTo>
                  <a:lnTo>
                    <a:pt x="5017" y="6734"/>
                  </a:lnTo>
                  <a:lnTo>
                    <a:pt x="4242" y="7004"/>
                  </a:lnTo>
                  <a:lnTo>
                    <a:pt x="3468" y="7340"/>
                  </a:lnTo>
                  <a:lnTo>
                    <a:pt x="3232" y="7475"/>
                  </a:lnTo>
                  <a:lnTo>
                    <a:pt x="3603" y="7206"/>
                  </a:lnTo>
                  <a:lnTo>
                    <a:pt x="4209" y="6869"/>
                  </a:lnTo>
                  <a:lnTo>
                    <a:pt x="4815" y="6566"/>
                  </a:lnTo>
                  <a:lnTo>
                    <a:pt x="6060" y="5960"/>
                  </a:lnTo>
                  <a:lnTo>
                    <a:pt x="7205" y="5354"/>
                  </a:lnTo>
                  <a:lnTo>
                    <a:pt x="8282" y="4714"/>
                  </a:lnTo>
                  <a:lnTo>
                    <a:pt x="8888" y="4378"/>
                  </a:lnTo>
                  <a:lnTo>
                    <a:pt x="9494" y="4075"/>
                  </a:lnTo>
                  <a:lnTo>
                    <a:pt x="10740" y="3469"/>
                  </a:lnTo>
                  <a:lnTo>
                    <a:pt x="10774" y="3435"/>
                  </a:lnTo>
                  <a:lnTo>
                    <a:pt x="10774" y="3401"/>
                  </a:lnTo>
                  <a:close/>
                  <a:moveTo>
                    <a:pt x="9730" y="8855"/>
                  </a:moveTo>
                  <a:lnTo>
                    <a:pt x="9562" y="8990"/>
                  </a:lnTo>
                  <a:lnTo>
                    <a:pt x="9158" y="9226"/>
                  </a:lnTo>
                  <a:lnTo>
                    <a:pt x="9292" y="9125"/>
                  </a:lnTo>
                  <a:lnTo>
                    <a:pt x="9663" y="8889"/>
                  </a:lnTo>
                  <a:lnTo>
                    <a:pt x="9730" y="8855"/>
                  </a:lnTo>
                  <a:close/>
                  <a:moveTo>
                    <a:pt x="5387" y="5977"/>
                  </a:moveTo>
                  <a:lnTo>
                    <a:pt x="4276" y="6532"/>
                  </a:lnTo>
                  <a:lnTo>
                    <a:pt x="3704" y="6835"/>
                  </a:lnTo>
                  <a:lnTo>
                    <a:pt x="3098" y="7206"/>
                  </a:lnTo>
                  <a:lnTo>
                    <a:pt x="2660" y="7542"/>
                  </a:lnTo>
                  <a:lnTo>
                    <a:pt x="2189" y="7879"/>
                  </a:lnTo>
                  <a:lnTo>
                    <a:pt x="1717" y="8216"/>
                  </a:lnTo>
                  <a:lnTo>
                    <a:pt x="1515" y="8384"/>
                  </a:lnTo>
                  <a:lnTo>
                    <a:pt x="1313" y="8586"/>
                  </a:lnTo>
                  <a:lnTo>
                    <a:pt x="1313" y="8687"/>
                  </a:lnTo>
                  <a:lnTo>
                    <a:pt x="1347" y="8754"/>
                  </a:lnTo>
                  <a:lnTo>
                    <a:pt x="1414" y="8788"/>
                  </a:lnTo>
                  <a:lnTo>
                    <a:pt x="1515" y="8788"/>
                  </a:lnTo>
                  <a:lnTo>
                    <a:pt x="1986" y="8552"/>
                  </a:lnTo>
                  <a:lnTo>
                    <a:pt x="2458" y="8249"/>
                  </a:lnTo>
                  <a:lnTo>
                    <a:pt x="2929" y="7946"/>
                  </a:lnTo>
                  <a:lnTo>
                    <a:pt x="3401" y="7677"/>
                  </a:lnTo>
                  <a:lnTo>
                    <a:pt x="3805" y="7475"/>
                  </a:lnTo>
                  <a:lnTo>
                    <a:pt x="4209" y="7307"/>
                  </a:lnTo>
                  <a:lnTo>
                    <a:pt x="3165" y="8115"/>
                  </a:lnTo>
                  <a:lnTo>
                    <a:pt x="2121" y="8923"/>
                  </a:lnTo>
                  <a:lnTo>
                    <a:pt x="1784" y="9091"/>
                  </a:lnTo>
                  <a:lnTo>
                    <a:pt x="1448" y="9327"/>
                  </a:lnTo>
                  <a:lnTo>
                    <a:pt x="1178" y="8956"/>
                  </a:lnTo>
                  <a:lnTo>
                    <a:pt x="943" y="8552"/>
                  </a:lnTo>
                  <a:lnTo>
                    <a:pt x="741" y="8148"/>
                  </a:lnTo>
                  <a:lnTo>
                    <a:pt x="572" y="7711"/>
                  </a:lnTo>
                  <a:lnTo>
                    <a:pt x="1044" y="7441"/>
                  </a:lnTo>
                  <a:lnTo>
                    <a:pt x="1515" y="7138"/>
                  </a:lnTo>
                  <a:lnTo>
                    <a:pt x="1986" y="6835"/>
                  </a:lnTo>
                  <a:lnTo>
                    <a:pt x="2458" y="6566"/>
                  </a:lnTo>
                  <a:lnTo>
                    <a:pt x="2929" y="6364"/>
                  </a:lnTo>
                  <a:lnTo>
                    <a:pt x="2357" y="6701"/>
                  </a:lnTo>
                  <a:lnTo>
                    <a:pt x="1818" y="7071"/>
                  </a:lnTo>
                  <a:lnTo>
                    <a:pt x="1313" y="7509"/>
                  </a:lnTo>
                  <a:lnTo>
                    <a:pt x="842" y="7980"/>
                  </a:lnTo>
                  <a:lnTo>
                    <a:pt x="808" y="8047"/>
                  </a:lnTo>
                  <a:lnTo>
                    <a:pt x="808" y="8081"/>
                  </a:lnTo>
                  <a:lnTo>
                    <a:pt x="842" y="8182"/>
                  </a:lnTo>
                  <a:lnTo>
                    <a:pt x="943" y="8216"/>
                  </a:lnTo>
                  <a:lnTo>
                    <a:pt x="976" y="8216"/>
                  </a:lnTo>
                  <a:lnTo>
                    <a:pt x="1044" y="8182"/>
                  </a:lnTo>
                  <a:lnTo>
                    <a:pt x="1279" y="7980"/>
                  </a:lnTo>
                  <a:lnTo>
                    <a:pt x="1515" y="7812"/>
                  </a:lnTo>
                  <a:lnTo>
                    <a:pt x="2054" y="7509"/>
                  </a:lnTo>
                  <a:lnTo>
                    <a:pt x="3199" y="6970"/>
                  </a:lnTo>
                  <a:lnTo>
                    <a:pt x="4377" y="6398"/>
                  </a:lnTo>
                  <a:lnTo>
                    <a:pt x="5387" y="5977"/>
                  </a:lnTo>
                  <a:close/>
                  <a:moveTo>
                    <a:pt x="7239" y="9327"/>
                  </a:moveTo>
                  <a:lnTo>
                    <a:pt x="6734" y="9663"/>
                  </a:lnTo>
                  <a:lnTo>
                    <a:pt x="6229" y="9966"/>
                  </a:lnTo>
                  <a:lnTo>
                    <a:pt x="5858" y="10135"/>
                  </a:lnTo>
                  <a:lnTo>
                    <a:pt x="5858" y="10135"/>
                  </a:lnTo>
                  <a:lnTo>
                    <a:pt x="6195" y="9933"/>
                  </a:lnTo>
                  <a:lnTo>
                    <a:pt x="6700" y="9630"/>
                  </a:lnTo>
                  <a:lnTo>
                    <a:pt x="7239" y="9327"/>
                  </a:lnTo>
                  <a:close/>
                  <a:moveTo>
                    <a:pt x="8249" y="7105"/>
                  </a:moveTo>
                  <a:lnTo>
                    <a:pt x="7171" y="7744"/>
                  </a:lnTo>
                  <a:lnTo>
                    <a:pt x="4949" y="8990"/>
                  </a:lnTo>
                  <a:lnTo>
                    <a:pt x="2727" y="10236"/>
                  </a:lnTo>
                  <a:lnTo>
                    <a:pt x="2660" y="10303"/>
                  </a:lnTo>
                  <a:lnTo>
                    <a:pt x="2660" y="10404"/>
                  </a:lnTo>
                  <a:lnTo>
                    <a:pt x="2155" y="10000"/>
                  </a:lnTo>
                  <a:lnTo>
                    <a:pt x="1683" y="9562"/>
                  </a:lnTo>
                  <a:lnTo>
                    <a:pt x="2323" y="9125"/>
                  </a:lnTo>
                  <a:lnTo>
                    <a:pt x="2963" y="8855"/>
                  </a:lnTo>
                  <a:lnTo>
                    <a:pt x="3535" y="8620"/>
                  </a:lnTo>
                  <a:lnTo>
                    <a:pt x="3973" y="8451"/>
                  </a:lnTo>
                  <a:lnTo>
                    <a:pt x="3098" y="9024"/>
                  </a:lnTo>
                  <a:lnTo>
                    <a:pt x="2222" y="9562"/>
                  </a:lnTo>
                  <a:lnTo>
                    <a:pt x="2189" y="9596"/>
                  </a:lnTo>
                  <a:lnTo>
                    <a:pt x="2155" y="9630"/>
                  </a:lnTo>
                  <a:lnTo>
                    <a:pt x="2189" y="9731"/>
                  </a:lnTo>
                  <a:lnTo>
                    <a:pt x="2222" y="9798"/>
                  </a:lnTo>
                  <a:lnTo>
                    <a:pt x="2323" y="9798"/>
                  </a:lnTo>
                  <a:lnTo>
                    <a:pt x="3300" y="9495"/>
                  </a:lnTo>
                  <a:lnTo>
                    <a:pt x="3771" y="9327"/>
                  </a:lnTo>
                  <a:lnTo>
                    <a:pt x="4242" y="9158"/>
                  </a:lnTo>
                  <a:lnTo>
                    <a:pt x="4781" y="8889"/>
                  </a:lnTo>
                  <a:lnTo>
                    <a:pt x="5320" y="8620"/>
                  </a:lnTo>
                  <a:lnTo>
                    <a:pt x="6363" y="8047"/>
                  </a:lnTo>
                  <a:lnTo>
                    <a:pt x="7306" y="7542"/>
                  </a:lnTo>
                  <a:lnTo>
                    <a:pt x="8249" y="7105"/>
                  </a:lnTo>
                  <a:close/>
                  <a:moveTo>
                    <a:pt x="8855" y="9697"/>
                  </a:moveTo>
                  <a:lnTo>
                    <a:pt x="8720" y="9832"/>
                  </a:lnTo>
                  <a:lnTo>
                    <a:pt x="8316" y="10202"/>
                  </a:lnTo>
                  <a:lnTo>
                    <a:pt x="8114" y="10337"/>
                  </a:lnTo>
                  <a:lnTo>
                    <a:pt x="7912" y="10505"/>
                  </a:lnTo>
                  <a:lnTo>
                    <a:pt x="7542" y="10674"/>
                  </a:lnTo>
                  <a:lnTo>
                    <a:pt x="7138" y="10808"/>
                  </a:lnTo>
                  <a:lnTo>
                    <a:pt x="7239" y="10741"/>
                  </a:lnTo>
                  <a:lnTo>
                    <a:pt x="7609" y="10471"/>
                  </a:lnTo>
                  <a:lnTo>
                    <a:pt x="7979" y="10202"/>
                  </a:lnTo>
                  <a:lnTo>
                    <a:pt x="8855" y="9697"/>
                  </a:lnTo>
                  <a:close/>
                  <a:moveTo>
                    <a:pt x="11212" y="5893"/>
                  </a:moveTo>
                  <a:lnTo>
                    <a:pt x="11178" y="6330"/>
                  </a:lnTo>
                  <a:lnTo>
                    <a:pt x="11111" y="6768"/>
                  </a:lnTo>
                  <a:lnTo>
                    <a:pt x="10976" y="7576"/>
                  </a:lnTo>
                  <a:lnTo>
                    <a:pt x="10841" y="7980"/>
                  </a:lnTo>
                  <a:lnTo>
                    <a:pt x="10707" y="8384"/>
                  </a:lnTo>
                  <a:lnTo>
                    <a:pt x="10538" y="8754"/>
                  </a:lnTo>
                  <a:lnTo>
                    <a:pt x="10336" y="9091"/>
                  </a:lnTo>
                  <a:lnTo>
                    <a:pt x="10100" y="9428"/>
                  </a:lnTo>
                  <a:lnTo>
                    <a:pt x="9865" y="9731"/>
                  </a:lnTo>
                  <a:lnTo>
                    <a:pt x="9595" y="10000"/>
                  </a:lnTo>
                  <a:lnTo>
                    <a:pt x="9326" y="10269"/>
                  </a:lnTo>
                  <a:lnTo>
                    <a:pt x="9259" y="10202"/>
                  </a:lnTo>
                  <a:lnTo>
                    <a:pt x="9191" y="10168"/>
                  </a:lnTo>
                  <a:lnTo>
                    <a:pt x="9124" y="10202"/>
                  </a:lnTo>
                  <a:lnTo>
                    <a:pt x="8787" y="10404"/>
                  </a:lnTo>
                  <a:lnTo>
                    <a:pt x="8619" y="10505"/>
                  </a:lnTo>
                  <a:lnTo>
                    <a:pt x="8451" y="10573"/>
                  </a:lnTo>
                  <a:lnTo>
                    <a:pt x="8821" y="10269"/>
                  </a:lnTo>
                  <a:lnTo>
                    <a:pt x="9225" y="9966"/>
                  </a:lnTo>
                  <a:lnTo>
                    <a:pt x="9663" y="9697"/>
                  </a:lnTo>
                  <a:lnTo>
                    <a:pt x="10067" y="9428"/>
                  </a:lnTo>
                  <a:lnTo>
                    <a:pt x="10100" y="9360"/>
                  </a:lnTo>
                  <a:lnTo>
                    <a:pt x="10100" y="9259"/>
                  </a:lnTo>
                  <a:lnTo>
                    <a:pt x="10033" y="9192"/>
                  </a:lnTo>
                  <a:lnTo>
                    <a:pt x="9730" y="9192"/>
                  </a:lnTo>
                  <a:lnTo>
                    <a:pt x="9932" y="9057"/>
                  </a:lnTo>
                  <a:lnTo>
                    <a:pt x="10067" y="8855"/>
                  </a:lnTo>
                  <a:lnTo>
                    <a:pt x="10100" y="8788"/>
                  </a:lnTo>
                  <a:lnTo>
                    <a:pt x="10100" y="8687"/>
                  </a:lnTo>
                  <a:lnTo>
                    <a:pt x="10067" y="8620"/>
                  </a:lnTo>
                  <a:lnTo>
                    <a:pt x="9966" y="8552"/>
                  </a:lnTo>
                  <a:lnTo>
                    <a:pt x="9898" y="8519"/>
                  </a:lnTo>
                  <a:lnTo>
                    <a:pt x="9797" y="8519"/>
                  </a:lnTo>
                  <a:lnTo>
                    <a:pt x="9629" y="8552"/>
                  </a:lnTo>
                  <a:lnTo>
                    <a:pt x="9393" y="8653"/>
                  </a:lnTo>
                  <a:lnTo>
                    <a:pt x="9191" y="8788"/>
                  </a:lnTo>
                  <a:lnTo>
                    <a:pt x="8821" y="9125"/>
                  </a:lnTo>
                  <a:lnTo>
                    <a:pt x="8552" y="9394"/>
                  </a:lnTo>
                  <a:lnTo>
                    <a:pt x="8047" y="9832"/>
                  </a:lnTo>
                  <a:lnTo>
                    <a:pt x="7508" y="10168"/>
                  </a:lnTo>
                  <a:lnTo>
                    <a:pt x="7003" y="10539"/>
                  </a:lnTo>
                  <a:lnTo>
                    <a:pt x="6599" y="10707"/>
                  </a:lnTo>
                  <a:lnTo>
                    <a:pt x="6161" y="10842"/>
                  </a:lnTo>
                  <a:lnTo>
                    <a:pt x="6633" y="10539"/>
                  </a:lnTo>
                  <a:lnTo>
                    <a:pt x="7104" y="10202"/>
                  </a:lnTo>
                  <a:lnTo>
                    <a:pt x="8080" y="9596"/>
                  </a:lnTo>
                  <a:lnTo>
                    <a:pt x="8552" y="9226"/>
                  </a:lnTo>
                  <a:lnTo>
                    <a:pt x="9023" y="8855"/>
                  </a:lnTo>
                  <a:lnTo>
                    <a:pt x="9292" y="8687"/>
                  </a:lnTo>
                  <a:lnTo>
                    <a:pt x="9528" y="8519"/>
                  </a:lnTo>
                  <a:lnTo>
                    <a:pt x="9797" y="8384"/>
                  </a:lnTo>
                  <a:lnTo>
                    <a:pt x="10100" y="8283"/>
                  </a:lnTo>
                  <a:lnTo>
                    <a:pt x="10404" y="8182"/>
                  </a:lnTo>
                  <a:lnTo>
                    <a:pt x="10471" y="8182"/>
                  </a:lnTo>
                  <a:lnTo>
                    <a:pt x="10505" y="8115"/>
                  </a:lnTo>
                  <a:lnTo>
                    <a:pt x="10505" y="8047"/>
                  </a:lnTo>
                  <a:lnTo>
                    <a:pt x="10471" y="7946"/>
                  </a:lnTo>
                  <a:lnTo>
                    <a:pt x="10336" y="7946"/>
                  </a:lnTo>
                  <a:lnTo>
                    <a:pt x="9999" y="8014"/>
                  </a:lnTo>
                  <a:lnTo>
                    <a:pt x="9494" y="8081"/>
                  </a:lnTo>
                  <a:lnTo>
                    <a:pt x="9225" y="8148"/>
                  </a:lnTo>
                  <a:lnTo>
                    <a:pt x="8956" y="8249"/>
                  </a:lnTo>
                  <a:lnTo>
                    <a:pt x="9259" y="8014"/>
                  </a:lnTo>
                  <a:lnTo>
                    <a:pt x="9663" y="7744"/>
                  </a:lnTo>
                  <a:lnTo>
                    <a:pt x="10100" y="7542"/>
                  </a:lnTo>
                  <a:lnTo>
                    <a:pt x="10976" y="7138"/>
                  </a:lnTo>
                  <a:lnTo>
                    <a:pt x="11043" y="7071"/>
                  </a:lnTo>
                  <a:lnTo>
                    <a:pt x="11043" y="6970"/>
                  </a:lnTo>
                  <a:lnTo>
                    <a:pt x="10976" y="6903"/>
                  </a:lnTo>
                  <a:lnTo>
                    <a:pt x="10909" y="6869"/>
                  </a:lnTo>
                  <a:lnTo>
                    <a:pt x="10707" y="6903"/>
                  </a:lnTo>
                  <a:lnTo>
                    <a:pt x="10505" y="6936"/>
                  </a:lnTo>
                  <a:lnTo>
                    <a:pt x="10168" y="7071"/>
                  </a:lnTo>
                  <a:lnTo>
                    <a:pt x="9831" y="7273"/>
                  </a:lnTo>
                  <a:lnTo>
                    <a:pt x="9494" y="7475"/>
                  </a:lnTo>
                  <a:lnTo>
                    <a:pt x="8417" y="8081"/>
                  </a:lnTo>
                  <a:lnTo>
                    <a:pt x="7373" y="8687"/>
                  </a:lnTo>
                  <a:lnTo>
                    <a:pt x="7171" y="8788"/>
                  </a:lnTo>
                  <a:lnTo>
                    <a:pt x="7171" y="8788"/>
                  </a:lnTo>
                  <a:lnTo>
                    <a:pt x="7542" y="8552"/>
                  </a:lnTo>
                  <a:lnTo>
                    <a:pt x="8249" y="7980"/>
                  </a:lnTo>
                  <a:lnTo>
                    <a:pt x="8956" y="7441"/>
                  </a:lnTo>
                  <a:lnTo>
                    <a:pt x="9326" y="7206"/>
                  </a:lnTo>
                  <a:lnTo>
                    <a:pt x="9696" y="6970"/>
                  </a:lnTo>
                  <a:lnTo>
                    <a:pt x="10100" y="6802"/>
                  </a:lnTo>
                  <a:lnTo>
                    <a:pt x="10538" y="6667"/>
                  </a:lnTo>
                  <a:lnTo>
                    <a:pt x="10606" y="6633"/>
                  </a:lnTo>
                  <a:lnTo>
                    <a:pt x="10639" y="6600"/>
                  </a:lnTo>
                  <a:lnTo>
                    <a:pt x="10639" y="6532"/>
                  </a:lnTo>
                  <a:lnTo>
                    <a:pt x="10606" y="6431"/>
                  </a:lnTo>
                  <a:lnTo>
                    <a:pt x="10572" y="6398"/>
                  </a:lnTo>
                  <a:lnTo>
                    <a:pt x="10505" y="6398"/>
                  </a:lnTo>
                  <a:lnTo>
                    <a:pt x="10168" y="6431"/>
                  </a:lnTo>
                  <a:lnTo>
                    <a:pt x="9831" y="6499"/>
                  </a:lnTo>
                  <a:lnTo>
                    <a:pt x="10303" y="6297"/>
                  </a:lnTo>
                  <a:lnTo>
                    <a:pt x="10774" y="6061"/>
                  </a:lnTo>
                  <a:lnTo>
                    <a:pt x="11212" y="5893"/>
                  </a:lnTo>
                  <a:close/>
                  <a:moveTo>
                    <a:pt x="8821" y="7172"/>
                  </a:moveTo>
                  <a:lnTo>
                    <a:pt x="8350" y="7542"/>
                  </a:lnTo>
                  <a:lnTo>
                    <a:pt x="7845" y="7946"/>
                  </a:lnTo>
                  <a:lnTo>
                    <a:pt x="7272" y="8418"/>
                  </a:lnTo>
                  <a:lnTo>
                    <a:pt x="6700" y="8822"/>
                  </a:lnTo>
                  <a:lnTo>
                    <a:pt x="5488" y="9596"/>
                  </a:lnTo>
                  <a:lnTo>
                    <a:pt x="5084" y="9798"/>
                  </a:lnTo>
                  <a:lnTo>
                    <a:pt x="4714" y="10034"/>
                  </a:lnTo>
                  <a:lnTo>
                    <a:pt x="4343" y="10269"/>
                  </a:lnTo>
                  <a:lnTo>
                    <a:pt x="3973" y="10539"/>
                  </a:lnTo>
                  <a:lnTo>
                    <a:pt x="3939" y="10573"/>
                  </a:lnTo>
                  <a:lnTo>
                    <a:pt x="3939" y="10640"/>
                  </a:lnTo>
                  <a:lnTo>
                    <a:pt x="3973" y="10707"/>
                  </a:lnTo>
                  <a:lnTo>
                    <a:pt x="4040" y="10775"/>
                  </a:lnTo>
                  <a:lnTo>
                    <a:pt x="4141" y="10775"/>
                  </a:lnTo>
                  <a:lnTo>
                    <a:pt x="5589" y="9832"/>
                  </a:lnTo>
                  <a:lnTo>
                    <a:pt x="6599" y="9360"/>
                  </a:lnTo>
                  <a:lnTo>
                    <a:pt x="6229" y="9562"/>
                  </a:lnTo>
                  <a:lnTo>
                    <a:pt x="5825" y="9832"/>
                  </a:lnTo>
                  <a:lnTo>
                    <a:pt x="5421" y="10135"/>
                  </a:lnTo>
                  <a:lnTo>
                    <a:pt x="5050" y="10438"/>
                  </a:lnTo>
                  <a:lnTo>
                    <a:pt x="4646" y="10741"/>
                  </a:lnTo>
                  <a:lnTo>
                    <a:pt x="4579" y="10775"/>
                  </a:lnTo>
                  <a:lnTo>
                    <a:pt x="4579" y="10808"/>
                  </a:lnTo>
                  <a:lnTo>
                    <a:pt x="4579" y="10909"/>
                  </a:lnTo>
                  <a:lnTo>
                    <a:pt x="4646" y="10977"/>
                  </a:lnTo>
                  <a:lnTo>
                    <a:pt x="4781" y="10977"/>
                  </a:lnTo>
                  <a:lnTo>
                    <a:pt x="5084" y="10775"/>
                  </a:lnTo>
                  <a:lnTo>
                    <a:pt x="5454" y="10640"/>
                  </a:lnTo>
                  <a:lnTo>
                    <a:pt x="5791" y="10471"/>
                  </a:lnTo>
                  <a:lnTo>
                    <a:pt x="6128" y="10303"/>
                  </a:lnTo>
                  <a:lnTo>
                    <a:pt x="6868" y="9899"/>
                  </a:lnTo>
                  <a:lnTo>
                    <a:pt x="7575" y="9428"/>
                  </a:lnTo>
                  <a:lnTo>
                    <a:pt x="8215" y="8990"/>
                  </a:lnTo>
                  <a:lnTo>
                    <a:pt x="8888" y="8586"/>
                  </a:lnTo>
                  <a:lnTo>
                    <a:pt x="9023" y="8519"/>
                  </a:lnTo>
                  <a:lnTo>
                    <a:pt x="8552" y="8855"/>
                  </a:lnTo>
                  <a:lnTo>
                    <a:pt x="8080" y="9226"/>
                  </a:lnTo>
                  <a:lnTo>
                    <a:pt x="7474" y="9663"/>
                  </a:lnTo>
                  <a:lnTo>
                    <a:pt x="6835" y="10101"/>
                  </a:lnTo>
                  <a:lnTo>
                    <a:pt x="6195" y="10505"/>
                  </a:lnTo>
                  <a:lnTo>
                    <a:pt x="5589" y="10977"/>
                  </a:lnTo>
                  <a:lnTo>
                    <a:pt x="5522" y="11044"/>
                  </a:lnTo>
                  <a:lnTo>
                    <a:pt x="5555" y="11111"/>
                  </a:lnTo>
                  <a:lnTo>
                    <a:pt x="5589" y="11179"/>
                  </a:lnTo>
                  <a:lnTo>
                    <a:pt x="5690" y="11212"/>
                  </a:lnTo>
                  <a:lnTo>
                    <a:pt x="6060" y="11179"/>
                  </a:lnTo>
                  <a:lnTo>
                    <a:pt x="6397" y="11078"/>
                  </a:lnTo>
                  <a:lnTo>
                    <a:pt x="6397" y="11145"/>
                  </a:lnTo>
                  <a:lnTo>
                    <a:pt x="6431" y="11246"/>
                  </a:lnTo>
                  <a:lnTo>
                    <a:pt x="6464" y="11280"/>
                  </a:lnTo>
                  <a:lnTo>
                    <a:pt x="6565" y="11280"/>
                  </a:lnTo>
                  <a:lnTo>
                    <a:pt x="7239" y="11044"/>
                  </a:lnTo>
                  <a:lnTo>
                    <a:pt x="7575" y="10943"/>
                  </a:lnTo>
                  <a:lnTo>
                    <a:pt x="7912" y="10808"/>
                  </a:lnTo>
                  <a:lnTo>
                    <a:pt x="7946" y="10876"/>
                  </a:lnTo>
                  <a:lnTo>
                    <a:pt x="8013" y="10909"/>
                  </a:lnTo>
                  <a:lnTo>
                    <a:pt x="8215" y="10909"/>
                  </a:lnTo>
                  <a:lnTo>
                    <a:pt x="8350" y="10876"/>
                  </a:lnTo>
                  <a:lnTo>
                    <a:pt x="7946" y="11044"/>
                  </a:lnTo>
                  <a:lnTo>
                    <a:pt x="7508" y="11212"/>
                  </a:lnTo>
                  <a:lnTo>
                    <a:pt x="7070" y="11313"/>
                  </a:lnTo>
                  <a:lnTo>
                    <a:pt x="6599" y="11381"/>
                  </a:lnTo>
                  <a:lnTo>
                    <a:pt x="6128" y="11414"/>
                  </a:lnTo>
                  <a:lnTo>
                    <a:pt x="5656" y="11381"/>
                  </a:lnTo>
                  <a:lnTo>
                    <a:pt x="5185" y="11347"/>
                  </a:lnTo>
                  <a:lnTo>
                    <a:pt x="4680" y="11246"/>
                  </a:lnTo>
                  <a:lnTo>
                    <a:pt x="4175" y="11111"/>
                  </a:lnTo>
                  <a:lnTo>
                    <a:pt x="3704" y="10943"/>
                  </a:lnTo>
                  <a:lnTo>
                    <a:pt x="3266" y="10741"/>
                  </a:lnTo>
                  <a:lnTo>
                    <a:pt x="2828" y="10505"/>
                  </a:lnTo>
                  <a:lnTo>
                    <a:pt x="2862" y="10505"/>
                  </a:lnTo>
                  <a:lnTo>
                    <a:pt x="3333" y="10236"/>
                  </a:lnTo>
                  <a:lnTo>
                    <a:pt x="3805" y="10034"/>
                  </a:lnTo>
                  <a:lnTo>
                    <a:pt x="4276" y="9832"/>
                  </a:lnTo>
                  <a:lnTo>
                    <a:pt x="4781" y="9630"/>
                  </a:lnTo>
                  <a:lnTo>
                    <a:pt x="5252" y="9394"/>
                  </a:lnTo>
                  <a:lnTo>
                    <a:pt x="5724" y="9125"/>
                  </a:lnTo>
                  <a:lnTo>
                    <a:pt x="6633" y="8586"/>
                  </a:lnTo>
                  <a:lnTo>
                    <a:pt x="7710" y="7845"/>
                  </a:lnTo>
                  <a:lnTo>
                    <a:pt x="8282" y="7475"/>
                  </a:lnTo>
                  <a:lnTo>
                    <a:pt x="8821" y="7172"/>
                  </a:lnTo>
                  <a:close/>
                  <a:moveTo>
                    <a:pt x="5791" y="1"/>
                  </a:moveTo>
                  <a:lnTo>
                    <a:pt x="5252" y="68"/>
                  </a:lnTo>
                  <a:lnTo>
                    <a:pt x="4747" y="135"/>
                  </a:lnTo>
                  <a:lnTo>
                    <a:pt x="4276" y="270"/>
                  </a:lnTo>
                  <a:lnTo>
                    <a:pt x="3805" y="438"/>
                  </a:lnTo>
                  <a:lnTo>
                    <a:pt x="3333" y="640"/>
                  </a:lnTo>
                  <a:lnTo>
                    <a:pt x="2896" y="910"/>
                  </a:lnTo>
                  <a:lnTo>
                    <a:pt x="2492" y="1179"/>
                  </a:lnTo>
                  <a:lnTo>
                    <a:pt x="2121" y="1482"/>
                  </a:lnTo>
                  <a:lnTo>
                    <a:pt x="1751" y="1852"/>
                  </a:lnTo>
                  <a:lnTo>
                    <a:pt x="1414" y="2223"/>
                  </a:lnTo>
                  <a:lnTo>
                    <a:pt x="1111" y="2627"/>
                  </a:lnTo>
                  <a:lnTo>
                    <a:pt x="842" y="3065"/>
                  </a:lnTo>
                  <a:lnTo>
                    <a:pt x="606" y="3502"/>
                  </a:lnTo>
                  <a:lnTo>
                    <a:pt x="404" y="3974"/>
                  </a:lnTo>
                  <a:lnTo>
                    <a:pt x="236" y="4479"/>
                  </a:lnTo>
                  <a:lnTo>
                    <a:pt x="135" y="4883"/>
                  </a:lnTo>
                  <a:lnTo>
                    <a:pt x="67" y="5287"/>
                  </a:lnTo>
                  <a:lnTo>
                    <a:pt x="0" y="5691"/>
                  </a:lnTo>
                  <a:lnTo>
                    <a:pt x="0" y="6061"/>
                  </a:lnTo>
                  <a:lnTo>
                    <a:pt x="34" y="6465"/>
                  </a:lnTo>
                  <a:lnTo>
                    <a:pt x="67" y="6835"/>
                  </a:lnTo>
                  <a:lnTo>
                    <a:pt x="135" y="7239"/>
                  </a:lnTo>
                  <a:lnTo>
                    <a:pt x="236" y="7610"/>
                  </a:lnTo>
                  <a:lnTo>
                    <a:pt x="236" y="7643"/>
                  </a:lnTo>
                  <a:lnTo>
                    <a:pt x="236" y="7711"/>
                  </a:lnTo>
                  <a:lnTo>
                    <a:pt x="269" y="7744"/>
                  </a:lnTo>
                  <a:lnTo>
                    <a:pt x="303" y="7778"/>
                  </a:lnTo>
                  <a:lnTo>
                    <a:pt x="505" y="8249"/>
                  </a:lnTo>
                  <a:lnTo>
                    <a:pt x="707" y="8653"/>
                  </a:lnTo>
                  <a:lnTo>
                    <a:pt x="976" y="9091"/>
                  </a:lnTo>
                  <a:lnTo>
                    <a:pt x="1279" y="9461"/>
                  </a:lnTo>
                  <a:lnTo>
                    <a:pt x="1178" y="9562"/>
                  </a:lnTo>
                  <a:lnTo>
                    <a:pt x="1145" y="9630"/>
                  </a:lnTo>
                  <a:lnTo>
                    <a:pt x="1145" y="9663"/>
                  </a:lnTo>
                  <a:lnTo>
                    <a:pt x="1178" y="9764"/>
                  </a:lnTo>
                  <a:lnTo>
                    <a:pt x="1246" y="9798"/>
                  </a:lnTo>
                  <a:lnTo>
                    <a:pt x="1347" y="9798"/>
                  </a:lnTo>
                  <a:lnTo>
                    <a:pt x="1481" y="9697"/>
                  </a:lnTo>
                  <a:lnTo>
                    <a:pt x="1784" y="10000"/>
                  </a:lnTo>
                  <a:lnTo>
                    <a:pt x="2121" y="10303"/>
                  </a:lnTo>
                  <a:lnTo>
                    <a:pt x="2492" y="10573"/>
                  </a:lnTo>
                  <a:lnTo>
                    <a:pt x="2896" y="10808"/>
                  </a:lnTo>
                  <a:lnTo>
                    <a:pt x="3266" y="11010"/>
                  </a:lnTo>
                  <a:lnTo>
                    <a:pt x="3670" y="11212"/>
                  </a:lnTo>
                  <a:lnTo>
                    <a:pt x="4074" y="11347"/>
                  </a:lnTo>
                  <a:lnTo>
                    <a:pt x="4512" y="11482"/>
                  </a:lnTo>
                  <a:lnTo>
                    <a:pt x="4949" y="11549"/>
                  </a:lnTo>
                  <a:lnTo>
                    <a:pt x="5353" y="11616"/>
                  </a:lnTo>
                  <a:lnTo>
                    <a:pt x="5791" y="11650"/>
                  </a:lnTo>
                  <a:lnTo>
                    <a:pt x="6229" y="11650"/>
                  </a:lnTo>
                  <a:lnTo>
                    <a:pt x="6666" y="11616"/>
                  </a:lnTo>
                  <a:lnTo>
                    <a:pt x="7104" y="11549"/>
                  </a:lnTo>
                  <a:lnTo>
                    <a:pt x="7508" y="11448"/>
                  </a:lnTo>
                  <a:lnTo>
                    <a:pt x="7912" y="11347"/>
                  </a:lnTo>
                  <a:lnTo>
                    <a:pt x="8316" y="11179"/>
                  </a:lnTo>
                  <a:lnTo>
                    <a:pt x="8720" y="10977"/>
                  </a:lnTo>
                  <a:lnTo>
                    <a:pt x="9090" y="10741"/>
                  </a:lnTo>
                  <a:lnTo>
                    <a:pt x="9461" y="10505"/>
                  </a:lnTo>
                  <a:lnTo>
                    <a:pt x="9831" y="10135"/>
                  </a:lnTo>
                  <a:lnTo>
                    <a:pt x="10168" y="9731"/>
                  </a:lnTo>
                  <a:lnTo>
                    <a:pt x="10505" y="9293"/>
                  </a:lnTo>
                  <a:lnTo>
                    <a:pt x="10740" y="8855"/>
                  </a:lnTo>
                  <a:lnTo>
                    <a:pt x="10976" y="8350"/>
                  </a:lnTo>
                  <a:lnTo>
                    <a:pt x="11144" y="7812"/>
                  </a:lnTo>
                  <a:lnTo>
                    <a:pt x="11313" y="7273"/>
                  </a:lnTo>
                  <a:lnTo>
                    <a:pt x="11380" y="6734"/>
                  </a:lnTo>
                  <a:lnTo>
                    <a:pt x="11447" y="6196"/>
                  </a:lnTo>
                  <a:lnTo>
                    <a:pt x="11447" y="5623"/>
                  </a:lnTo>
                  <a:lnTo>
                    <a:pt x="11414" y="5085"/>
                  </a:lnTo>
                  <a:lnTo>
                    <a:pt x="11346" y="4546"/>
                  </a:lnTo>
                  <a:lnTo>
                    <a:pt x="11245" y="4007"/>
                  </a:lnTo>
                  <a:lnTo>
                    <a:pt x="11077" y="3502"/>
                  </a:lnTo>
                  <a:lnTo>
                    <a:pt x="10875" y="3031"/>
                  </a:lnTo>
                  <a:lnTo>
                    <a:pt x="10606" y="2560"/>
                  </a:lnTo>
                  <a:lnTo>
                    <a:pt x="10370" y="2189"/>
                  </a:lnTo>
                  <a:lnTo>
                    <a:pt x="10067" y="1852"/>
                  </a:lnTo>
                  <a:lnTo>
                    <a:pt x="9764" y="1549"/>
                  </a:lnTo>
                  <a:lnTo>
                    <a:pt x="9427" y="1246"/>
                  </a:lnTo>
                  <a:lnTo>
                    <a:pt x="9461" y="1179"/>
                  </a:lnTo>
                  <a:lnTo>
                    <a:pt x="9461" y="1112"/>
                  </a:lnTo>
                  <a:lnTo>
                    <a:pt x="9393" y="1044"/>
                  </a:lnTo>
                  <a:lnTo>
                    <a:pt x="9158" y="1044"/>
                  </a:lnTo>
                  <a:lnTo>
                    <a:pt x="8855" y="842"/>
                  </a:lnTo>
                  <a:lnTo>
                    <a:pt x="8518" y="674"/>
                  </a:lnTo>
                  <a:lnTo>
                    <a:pt x="8181" y="506"/>
                  </a:lnTo>
                  <a:lnTo>
                    <a:pt x="7845" y="371"/>
                  </a:lnTo>
                  <a:lnTo>
                    <a:pt x="7474" y="270"/>
                  </a:lnTo>
                  <a:lnTo>
                    <a:pt x="7138" y="203"/>
                  </a:lnTo>
                  <a:lnTo>
                    <a:pt x="6767" y="135"/>
                  </a:lnTo>
                  <a:lnTo>
                    <a:pt x="6397" y="102"/>
                  </a:lnTo>
                  <a:lnTo>
                    <a:pt x="6363" y="34"/>
                  </a:lnTo>
                  <a:lnTo>
                    <a:pt x="6296" y="34"/>
                  </a:lnTo>
                  <a:lnTo>
                    <a:pt x="579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0" name="Google Shape;290;p3"/>
            <p:cNvSpPr/>
            <p:nvPr/>
          </p:nvSpPr>
          <p:spPr>
            <a:xfrm>
              <a:off x="-41" y="2235955"/>
              <a:ext cx="855310" cy="1044407"/>
            </a:xfrm>
            <a:custGeom>
              <a:avLst/>
              <a:gdLst/>
              <a:ahLst/>
              <a:cxnLst/>
              <a:rect l="l" t="t" r="r" b="b"/>
              <a:pathLst>
                <a:path w="17206" h="21010" extrusionOk="0">
                  <a:moveTo>
                    <a:pt x="6297" y="1"/>
                  </a:moveTo>
                  <a:lnTo>
                    <a:pt x="5724" y="34"/>
                  </a:lnTo>
                  <a:lnTo>
                    <a:pt x="5152" y="102"/>
                  </a:lnTo>
                  <a:lnTo>
                    <a:pt x="4580" y="236"/>
                  </a:lnTo>
                  <a:lnTo>
                    <a:pt x="4007" y="371"/>
                  </a:lnTo>
                  <a:lnTo>
                    <a:pt x="3435" y="506"/>
                  </a:lnTo>
                  <a:lnTo>
                    <a:pt x="2357" y="876"/>
                  </a:lnTo>
                  <a:lnTo>
                    <a:pt x="1852" y="1112"/>
                  </a:lnTo>
                  <a:lnTo>
                    <a:pt x="1381" y="1347"/>
                  </a:lnTo>
                  <a:lnTo>
                    <a:pt x="910" y="1617"/>
                  </a:lnTo>
                  <a:lnTo>
                    <a:pt x="472" y="1920"/>
                  </a:lnTo>
                  <a:lnTo>
                    <a:pt x="1" y="2189"/>
                  </a:lnTo>
                  <a:lnTo>
                    <a:pt x="1" y="2458"/>
                  </a:lnTo>
                  <a:lnTo>
                    <a:pt x="573" y="2122"/>
                  </a:lnTo>
                  <a:lnTo>
                    <a:pt x="1179" y="1751"/>
                  </a:lnTo>
                  <a:lnTo>
                    <a:pt x="1819" y="1415"/>
                  </a:lnTo>
                  <a:lnTo>
                    <a:pt x="2189" y="1213"/>
                  </a:lnTo>
                  <a:lnTo>
                    <a:pt x="2560" y="1078"/>
                  </a:lnTo>
                  <a:lnTo>
                    <a:pt x="3368" y="809"/>
                  </a:lnTo>
                  <a:lnTo>
                    <a:pt x="4176" y="573"/>
                  </a:lnTo>
                  <a:lnTo>
                    <a:pt x="4984" y="405"/>
                  </a:lnTo>
                  <a:lnTo>
                    <a:pt x="5388" y="337"/>
                  </a:lnTo>
                  <a:lnTo>
                    <a:pt x="5792" y="304"/>
                  </a:lnTo>
                  <a:lnTo>
                    <a:pt x="6229" y="270"/>
                  </a:lnTo>
                  <a:lnTo>
                    <a:pt x="6633" y="236"/>
                  </a:lnTo>
                  <a:lnTo>
                    <a:pt x="7441" y="304"/>
                  </a:lnTo>
                  <a:lnTo>
                    <a:pt x="8249" y="405"/>
                  </a:lnTo>
                  <a:lnTo>
                    <a:pt x="9057" y="573"/>
                  </a:lnTo>
                  <a:lnTo>
                    <a:pt x="9832" y="809"/>
                  </a:lnTo>
                  <a:lnTo>
                    <a:pt x="10606" y="1112"/>
                  </a:lnTo>
                  <a:lnTo>
                    <a:pt x="11381" y="1448"/>
                  </a:lnTo>
                  <a:lnTo>
                    <a:pt x="11684" y="1583"/>
                  </a:lnTo>
                  <a:lnTo>
                    <a:pt x="11953" y="1751"/>
                  </a:lnTo>
                  <a:lnTo>
                    <a:pt x="12492" y="2122"/>
                  </a:lnTo>
                  <a:lnTo>
                    <a:pt x="12997" y="2559"/>
                  </a:lnTo>
                  <a:lnTo>
                    <a:pt x="13468" y="2997"/>
                  </a:lnTo>
                  <a:lnTo>
                    <a:pt x="14040" y="3502"/>
                  </a:lnTo>
                  <a:lnTo>
                    <a:pt x="14545" y="4041"/>
                  </a:lnTo>
                  <a:lnTo>
                    <a:pt x="15084" y="4613"/>
                  </a:lnTo>
                  <a:lnTo>
                    <a:pt x="15555" y="5185"/>
                  </a:lnTo>
                  <a:lnTo>
                    <a:pt x="15959" y="5791"/>
                  </a:lnTo>
                  <a:lnTo>
                    <a:pt x="16262" y="6431"/>
                  </a:lnTo>
                  <a:lnTo>
                    <a:pt x="16431" y="6734"/>
                  </a:lnTo>
                  <a:lnTo>
                    <a:pt x="16532" y="7071"/>
                  </a:lnTo>
                  <a:lnTo>
                    <a:pt x="16633" y="7408"/>
                  </a:lnTo>
                  <a:lnTo>
                    <a:pt x="16734" y="7778"/>
                  </a:lnTo>
                  <a:lnTo>
                    <a:pt x="16801" y="8182"/>
                  </a:lnTo>
                  <a:lnTo>
                    <a:pt x="16835" y="8620"/>
                  </a:lnTo>
                  <a:lnTo>
                    <a:pt x="16902" y="9461"/>
                  </a:lnTo>
                  <a:lnTo>
                    <a:pt x="16936" y="11212"/>
                  </a:lnTo>
                  <a:lnTo>
                    <a:pt x="16969" y="11953"/>
                  </a:lnTo>
                  <a:lnTo>
                    <a:pt x="16902" y="12727"/>
                  </a:lnTo>
                  <a:lnTo>
                    <a:pt x="16801" y="13468"/>
                  </a:lnTo>
                  <a:lnTo>
                    <a:pt x="16599" y="14208"/>
                  </a:lnTo>
                  <a:lnTo>
                    <a:pt x="16363" y="14915"/>
                  </a:lnTo>
                  <a:lnTo>
                    <a:pt x="16060" y="15589"/>
                  </a:lnTo>
                  <a:lnTo>
                    <a:pt x="15690" y="16229"/>
                  </a:lnTo>
                  <a:lnTo>
                    <a:pt x="15219" y="16868"/>
                  </a:lnTo>
                  <a:lnTo>
                    <a:pt x="14983" y="17138"/>
                  </a:lnTo>
                  <a:lnTo>
                    <a:pt x="14747" y="17373"/>
                  </a:lnTo>
                  <a:lnTo>
                    <a:pt x="14209" y="17878"/>
                  </a:lnTo>
                  <a:lnTo>
                    <a:pt x="13636" y="18316"/>
                  </a:lnTo>
                  <a:lnTo>
                    <a:pt x="13064" y="18754"/>
                  </a:lnTo>
                  <a:lnTo>
                    <a:pt x="12761" y="18989"/>
                  </a:lnTo>
                  <a:lnTo>
                    <a:pt x="12424" y="19191"/>
                  </a:lnTo>
                  <a:lnTo>
                    <a:pt x="12088" y="19360"/>
                  </a:lnTo>
                  <a:lnTo>
                    <a:pt x="11751" y="19528"/>
                  </a:lnTo>
                  <a:lnTo>
                    <a:pt x="11078" y="19797"/>
                  </a:lnTo>
                  <a:lnTo>
                    <a:pt x="10337" y="19999"/>
                  </a:lnTo>
                  <a:lnTo>
                    <a:pt x="8990" y="20370"/>
                  </a:lnTo>
                  <a:lnTo>
                    <a:pt x="8350" y="20538"/>
                  </a:lnTo>
                  <a:lnTo>
                    <a:pt x="7677" y="20673"/>
                  </a:lnTo>
                  <a:lnTo>
                    <a:pt x="7239" y="20740"/>
                  </a:lnTo>
                  <a:lnTo>
                    <a:pt x="6802" y="20774"/>
                  </a:lnTo>
                  <a:lnTo>
                    <a:pt x="5960" y="20774"/>
                  </a:lnTo>
                  <a:lnTo>
                    <a:pt x="5118" y="20706"/>
                  </a:lnTo>
                  <a:lnTo>
                    <a:pt x="4243" y="20605"/>
                  </a:lnTo>
                  <a:lnTo>
                    <a:pt x="3132" y="20437"/>
                  </a:lnTo>
                  <a:lnTo>
                    <a:pt x="2560" y="20302"/>
                  </a:lnTo>
                  <a:lnTo>
                    <a:pt x="2021" y="20134"/>
                  </a:lnTo>
                  <a:lnTo>
                    <a:pt x="1482" y="19966"/>
                  </a:lnTo>
                  <a:lnTo>
                    <a:pt x="943" y="19730"/>
                  </a:lnTo>
                  <a:lnTo>
                    <a:pt x="472" y="19461"/>
                  </a:lnTo>
                  <a:lnTo>
                    <a:pt x="1" y="19124"/>
                  </a:lnTo>
                  <a:lnTo>
                    <a:pt x="1" y="19461"/>
                  </a:lnTo>
                  <a:lnTo>
                    <a:pt x="304" y="19663"/>
                  </a:lnTo>
                  <a:lnTo>
                    <a:pt x="640" y="19865"/>
                  </a:lnTo>
                  <a:lnTo>
                    <a:pt x="943" y="20033"/>
                  </a:lnTo>
                  <a:lnTo>
                    <a:pt x="1314" y="20168"/>
                  </a:lnTo>
                  <a:lnTo>
                    <a:pt x="2021" y="20437"/>
                  </a:lnTo>
                  <a:lnTo>
                    <a:pt x="2728" y="20605"/>
                  </a:lnTo>
                  <a:lnTo>
                    <a:pt x="3401" y="20740"/>
                  </a:lnTo>
                  <a:lnTo>
                    <a:pt x="4108" y="20841"/>
                  </a:lnTo>
                  <a:lnTo>
                    <a:pt x="4782" y="20942"/>
                  </a:lnTo>
                  <a:lnTo>
                    <a:pt x="5455" y="21009"/>
                  </a:lnTo>
                  <a:lnTo>
                    <a:pt x="6835" y="21009"/>
                  </a:lnTo>
                  <a:lnTo>
                    <a:pt x="7509" y="20942"/>
                  </a:lnTo>
                  <a:lnTo>
                    <a:pt x="8216" y="20841"/>
                  </a:lnTo>
                  <a:lnTo>
                    <a:pt x="8855" y="20706"/>
                  </a:lnTo>
                  <a:lnTo>
                    <a:pt x="9529" y="20504"/>
                  </a:lnTo>
                  <a:lnTo>
                    <a:pt x="10808" y="20168"/>
                  </a:lnTo>
                  <a:lnTo>
                    <a:pt x="11145" y="20067"/>
                  </a:lnTo>
                  <a:lnTo>
                    <a:pt x="11482" y="19966"/>
                  </a:lnTo>
                  <a:lnTo>
                    <a:pt x="12054" y="19696"/>
                  </a:lnTo>
                  <a:lnTo>
                    <a:pt x="12626" y="19360"/>
                  </a:lnTo>
                  <a:lnTo>
                    <a:pt x="13199" y="18989"/>
                  </a:lnTo>
                  <a:lnTo>
                    <a:pt x="13704" y="18585"/>
                  </a:lnTo>
                  <a:lnTo>
                    <a:pt x="14209" y="18181"/>
                  </a:lnTo>
                  <a:lnTo>
                    <a:pt x="14680" y="17777"/>
                  </a:lnTo>
                  <a:lnTo>
                    <a:pt x="15118" y="17340"/>
                  </a:lnTo>
                  <a:lnTo>
                    <a:pt x="15522" y="16868"/>
                  </a:lnTo>
                  <a:lnTo>
                    <a:pt x="15892" y="16363"/>
                  </a:lnTo>
                  <a:lnTo>
                    <a:pt x="16229" y="15825"/>
                  </a:lnTo>
                  <a:lnTo>
                    <a:pt x="16532" y="15218"/>
                  </a:lnTo>
                  <a:lnTo>
                    <a:pt x="16767" y="14579"/>
                  </a:lnTo>
                  <a:lnTo>
                    <a:pt x="16969" y="13939"/>
                  </a:lnTo>
                  <a:lnTo>
                    <a:pt x="17070" y="13266"/>
                  </a:lnTo>
                  <a:lnTo>
                    <a:pt x="17171" y="12592"/>
                  </a:lnTo>
                  <a:lnTo>
                    <a:pt x="17205" y="11919"/>
                  </a:lnTo>
                  <a:lnTo>
                    <a:pt x="17205" y="11246"/>
                  </a:lnTo>
                  <a:lnTo>
                    <a:pt x="17171" y="10572"/>
                  </a:lnTo>
                  <a:lnTo>
                    <a:pt x="17104" y="9865"/>
                  </a:lnTo>
                  <a:lnTo>
                    <a:pt x="17037" y="8552"/>
                  </a:lnTo>
                  <a:lnTo>
                    <a:pt x="17003" y="7879"/>
                  </a:lnTo>
                  <a:lnTo>
                    <a:pt x="16936" y="7576"/>
                  </a:lnTo>
                  <a:lnTo>
                    <a:pt x="16868" y="7239"/>
                  </a:lnTo>
                  <a:lnTo>
                    <a:pt x="16767" y="6902"/>
                  </a:lnTo>
                  <a:lnTo>
                    <a:pt x="16633" y="6599"/>
                  </a:lnTo>
                  <a:lnTo>
                    <a:pt x="16363" y="5993"/>
                  </a:lnTo>
                  <a:lnTo>
                    <a:pt x="16027" y="5421"/>
                  </a:lnTo>
                  <a:lnTo>
                    <a:pt x="15623" y="4882"/>
                  </a:lnTo>
                  <a:lnTo>
                    <a:pt x="15219" y="4377"/>
                  </a:lnTo>
                  <a:lnTo>
                    <a:pt x="14781" y="3872"/>
                  </a:lnTo>
                  <a:lnTo>
                    <a:pt x="14343" y="3401"/>
                  </a:lnTo>
                  <a:lnTo>
                    <a:pt x="13872" y="2963"/>
                  </a:lnTo>
                  <a:lnTo>
                    <a:pt x="13367" y="2526"/>
                  </a:lnTo>
                  <a:lnTo>
                    <a:pt x="12862" y="2122"/>
                  </a:lnTo>
                  <a:lnTo>
                    <a:pt x="12323" y="1751"/>
                  </a:lnTo>
                  <a:lnTo>
                    <a:pt x="11785" y="1415"/>
                  </a:lnTo>
                  <a:lnTo>
                    <a:pt x="11212" y="1112"/>
                  </a:lnTo>
                  <a:lnTo>
                    <a:pt x="10640" y="842"/>
                  </a:lnTo>
                  <a:lnTo>
                    <a:pt x="10034" y="607"/>
                  </a:lnTo>
                  <a:lnTo>
                    <a:pt x="9428" y="405"/>
                  </a:lnTo>
                  <a:lnTo>
                    <a:pt x="8788" y="236"/>
                  </a:lnTo>
                  <a:lnTo>
                    <a:pt x="8148" y="102"/>
                  </a:lnTo>
                  <a:lnTo>
                    <a:pt x="7509" y="34"/>
                  </a:lnTo>
                  <a:lnTo>
                    <a:pt x="68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1" name="Google Shape;291;p3"/>
            <p:cNvSpPr/>
            <p:nvPr/>
          </p:nvSpPr>
          <p:spPr>
            <a:xfrm>
              <a:off x="-41" y="2426742"/>
              <a:ext cx="805103" cy="684556"/>
            </a:xfrm>
            <a:custGeom>
              <a:avLst/>
              <a:gdLst/>
              <a:ahLst/>
              <a:cxnLst/>
              <a:rect l="l" t="t" r="r" b="b"/>
              <a:pathLst>
                <a:path w="16196" h="13771" extrusionOk="0">
                  <a:moveTo>
                    <a:pt x="15185" y="6095"/>
                  </a:moveTo>
                  <a:lnTo>
                    <a:pt x="15454" y="6162"/>
                  </a:lnTo>
                  <a:lnTo>
                    <a:pt x="15555" y="6196"/>
                  </a:lnTo>
                  <a:lnTo>
                    <a:pt x="15656" y="6263"/>
                  </a:lnTo>
                  <a:lnTo>
                    <a:pt x="15757" y="6364"/>
                  </a:lnTo>
                  <a:lnTo>
                    <a:pt x="15858" y="6465"/>
                  </a:lnTo>
                  <a:lnTo>
                    <a:pt x="15926" y="6600"/>
                  </a:lnTo>
                  <a:lnTo>
                    <a:pt x="15959" y="6768"/>
                  </a:lnTo>
                  <a:lnTo>
                    <a:pt x="15993" y="6903"/>
                  </a:lnTo>
                  <a:lnTo>
                    <a:pt x="15993" y="7071"/>
                  </a:lnTo>
                  <a:lnTo>
                    <a:pt x="15926" y="7206"/>
                  </a:lnTo>
                  <a:lnTo>
                    <a:pt x="15892" y="7340"/>
                  </a:lnTo>
                  <a:lnTo>
                    <a:pt x="15791" y="7475"/>
                  </a:lnTo>
                  <a:lnTo>
                    <a:pt x="15690" y="7576"/>
                  </a:lnTo>
                  <a:lnTo>
                    <a:pt x="15421" y="7711"/>
                  </a:lnTo>
                  <a:lnTo>
                    <a:pt x="15118" y="7812"/>
                  </a:lnTo>
                  <a:lnTo>
                    <a:pt x="14781" y="7845"/>
                  </a:lnTo>
                  <a:lnTo>
                    <a:pt x="14411" y="7845"/>
                  </a:lnTo>
                  <a:lnTo>
                    <a:pt x="13704" y="7812"/>
                  </a:lnTo>
                  <a:lnTo>
                    <a:pt x="13064" y="7778"/>
                  </a:lnTo>
                  <a:lnTo>
                    <a:pt x="13064" y="7542"/>
                  </a:lnTo>
                  <a:lnTo>
                    <a:pt x="13064" y="7307"/>
                  </a:lnTo>
                  <a:lnTo>
                    <a:pt x="13098" y="6734"/>
                  </a:lnTo>
                  <a:lnTo>
                    <a:pt x="13098" y="6196"/>
                  </a:lnTo>
                  <a:lnTo>
                    <a:pt x="13535" y="6128"/>
                  </a:lnTo>
                  <a:lnTo>
                    <a:pt x="14007" y="6095"/>
                  </a:lnTo>
                  <a:close/>
                  <a:moveTo>
                    <a:pt x="6027" y="1"/>
                  </a:moveTo>
                  <a:lnTo>
                    <a:pt x="5354" y="68"/>
                  </a:lnTo>
                  <a:lnTo>
                    <a:pt x="4681" y="203"/>
                  </a:lnTo>
                  <a:lnTo>
                    <a:pt x="4041" y="405"/>
                  </a:lnTo>
                  <a:lnTo>
                    <a:pt x="3401" y="640"/>
                  </a:lnTo>
                  <a:lnTo>
                    <a:pt x="2829" y="943"/>
                  </a:lnTo>
                  <a:lnTo>
                    <a:pt x="2425" y="1213"/>
                  </a:lnTo>
                  <a:lnTo>
                    <a:pt x="2021" y="1482"/>
                  </a:lnTo>
                  <a:lnTo>
                    <a:pt x="1617" y="1819"/>
                  </a:lnTo>
                  <a:lnTo>
                    <a:pt x="1246" y="2189"/>
                  </a:lnTo>
                  <a:lnTo>
                    <a:pt x="876" y="2593"/>
                  </a:lnTo>
                  <a:lnTo>
                    <a:pt x="539" y="2997"/>
                  </a:lnTo>
                  <a:lnTo>
                    <a:pt x="236" y="3468"/>
                  </a:lnTo>
                  <a:lnTo>
                    <a:pt x="1" y="3906"/>
                  </a:lnTo>
                  <a:lnTo>
                    <a:pt x="1" y="4512"/>
                  </a:lnTo>
                  <a:lnTo>
                    <a:pt x="68" y="4243"/>
                  </a:lnTo>
                  <a:lnTo>
                    <a:pt x="203" y="4007"/>
                  </a:lnTo>
                  <a:lnTo>
                    <a:pt x="337" y="3738"/>
                  </a:lnTo>
                  <a:lnTo>
                    <a:pt x="472" y="3468"/>
                  </a:lnTo>
                  <a:lnTo>
                    <a:pt x="842" y="2963"/>
                  </a:lnTo>
                  <a:lnTo>
                    <a:pt x="1246" y="2492"/>
                  </a:lnTo>
                  <a:lnTo>
                    <a:pt x="1718" y="2054"/>
                  </a:lnTo>
                  <a:lnTo>
                    <a:pt x="2189" y="1684"/>
                  </a:lnTo>
                  <a:lnTo>
                    <a:pt x="2661" y="1314"/>
                  </a:lnTo>
                  <a:lnTo>
                    <a:pt x="3132" y="1044"/>
                  </a:lnTo>
                  <a:lnTo>
                    <a:pt x="3704" y="741"/>
                  </a:lnTo>
                  <a:lnTo>
                    <a:pt x="4310" y="539"/>
                  </a:lnTo>
                  <a:lnTo>
                    <a:pt x="4916" y="371"/>
                  </a:lnTo>
                  <a:lnTo>
                    <a:pt x="5556" y="270"/>
                  </a:lnTo>
                  <a:lnTo>
                    <a:pt x="6229" y="236"/>
                  </a:lnTo>
                  <a:lnTo>
                    <a:pt x="6869" y="236"/>
                  </a:lnTo>
                  <a:lnTo>
                    <a:pt x="7509" y="304"/>
                  </a:lnTo>
                  <a:lnTo>
                    <a:pt x="8148" y="438"/>
                  </a:lnTo>
                  <a:lnTo>
                    <a:pt x="8687" y="607"/>
                  </a:lnTo>
                  <a:lnTo>
                    <a:pt x="9192" y="809"/>
                  </a:lnTo>
                  <a:lnTo>
                    <a:pt x="9697" y="1078"/>
                  </a:lnTo>
                  <a:lnTo>
                    <a:pt x="10168" y="1381"/>
                  </a:lnTo>
                  <a:lnTo>
                    <a:pt x="10606" y="1751"/>
                  </a:lnTo>
                  <a:lnTo>
                    <a:pt x="11010" y="2122"/>
                  </a:lnTo>
                  <a:lnTo>
                    <a:pt x="11381" y="2559"/>
                  </a:lnTo>
                  <a:lnTo>
                    <a:pt x="11751" y="2997"/>
                  </a:lnTo>
                  <a:lnTo>
                    <a:pt x="12054" y="3536"/>
                  </a:lnTo>
                  <a:lnTo>
                    <a:pt x="12323" y="4075"/>
                  </a:lnTo>
                  <a:lnTo>
                    <a:pt x="12525" y="4647"/>
                  </a:lnTo>
                  <a:lnTo>
                    <a:pt x="12694" y="5219"/>
                  </a:lnTo>
                  <a:lnTo>
                    <a:pt x="12761" y="5792"/>
                  </a:lnTo>
                  <a:lnTo>
                    <a:pt x="12828" y="6398"/>
                  </a:lnTo>
                  <a:lnTo>
                    <a:pt x="12828" y="7004"/>
                  </a:lnTo>
                  <a:lnTo>
                    <a:pt x="12795" y="7610"/>
                  </a:lnTo>
                  <a:lnTo>
                    <a:pt x="12795" y="7677"/>
                  </a:lnTo>
                  <a:lnTo>
                    <a:pt x="12862" y="7711"/>
                  </a:lnTo>
                  <a:lnTo>
                    <a:pt x="12862" y="7778"/>
                  </a:lnTo>
                  <a:lnTo>
                    <a:pt x="12828" y="7845"/>
                  </a:lnTo>
                  <a:lnTo>
                    <a:pt x="12828" y="7913"/>
                  </a:lnTo>
                  <a:lnTo>
                    <a:pt x="12761" y="8384"/>
                  </a:lnTo>
                  <a:lnTo>
                    <a:pt x="12626" y="8822"/>
                  </a:lnTo>
                  <a:lnTo>
                    <a:pt x="12357" y="9663"/>
                  </a:lnTo>
                  <a:lnTo>
                    <a:pt x="12256" y="9966"/>
                  </a:lnTo>
                  <a:lnTo>
                    <a:pt x="12088" y="10269"/>
                  </a:lnTo>
                  <a:lnTo>
                    <a:pt x="11953" y="10572"/>
                  </a:lnTo>
                  <a:lnTo>
                    <a:pt x="11751" y="10842"/>
                  </a:lnTo>
                  <a:lnTo>
                    <a:pt x="11313" y="11380"/>
                  </a:lnTo>
                  <a:lnTo>
                    <a:pt x="10842" y="11852"/>
                  </a:lnTo>
                  <a:lnTo>
                    <a:pt x="10572" y="12088"/>
                  </a:lnTo>
                  <a:lnTo>
                    <a:pt x="10269" y="12323"/>
                  </a:lnTo>
                  <a:lnTo>
                    <a:pt x="10000" y="12525"/>
                  </a:lnTo>
                  <a:lnTo>
                    <a:pt x="9697" y="12694"/>
                  </a:lnTo>
                  <a:lnTo>
                    <a:pt x="9091" y="12963"/>
                  </a:lnTo>
                  <a:lnTo>
                    <a:pt x="8519" y="13165"/>
                  </a:lnTo>
                  <a:lnTo>
                    <a:pt x="7946" y="13300"/>
                  </a:lnTo>
                  <a:lnTo>
                    <a:pt x="7408" y="13401"/>
                  </a:lnTo>
                  <a:lnTo>
                    <a:pt x="6465" y="13535"/>
                  </a:lnTo>
                  <a:lnTo>
                    <a:pt x="5320" y="13535"/>
                  </a:lnTo>
                  <a:lnTo>
                    <a:pt x="4748" y="13434"/>
                  </a:lnTo>
                  <a:lnTo>
                    <a:pt x="4209" y="13333"/>
                  </a:lnTo>
                  <a:lnTo>
                    <a:pt x="3704" y="13131"/>
                  </a:lnTo>
                  <a:lnTo>
                    <a:pt x="3166" y="12929"/>
                  </a:lnTo>
                  <a:lnTo>
                    <a:pt x="2661" y="12660"/>
                  </a:lnTo>
                  <a:lnTo>
                    <a:pt x="2189" y="12357"/>
                  </a:lnTo>
                  <a:lnTo>
                    <a:pt x="1617" y="11953"/>
                  </a:lnTo>
                  <a:lnTo>
                    <a:pt x="977" y="11481"/>
                  </a:lnTo>
                  <a:lnTo>
                    <a:pt x="674" y="11212"/>
                  </a:lnTo>
                  <a:lnTo>
                    <a:pt x="371" y="10909"/>
                  </a:lnTo>
                  <a:lnTo>
                    <a:pt x="169" y="10606"/>
                  </a:lnTo>
                  <a:lnTo>
                    <a:pt x="1" y="10303"/>
                  </a:lnTo>
                  <a:lnTo>
                    <a:pt x="1" y="10774"/>
                  </a:lnTo>
                  <a:lnTo>
                    <a:pt x="169" y="11010"/>
                  </a:lnTo>
                  <a:lnTo>
                    <a:pt x="371" y="11212"/>
                  </a:lnTo>
                  <a:lnTo>
                    <a:pt x="809" y="11616"/>
                  </a:lnTo>
                  <a:lnTo>
                    <a:pt x="1280" y="11987"/>
                  </a:lnTo>
                  <a:lnTo>
                    <a:pt x="1684" y="12290"/>
                  </a:lnTo>
                  <a:lnTo>
                    <a:pt x="2256" y="12660"/>
                  </a:lnTo>
                  <a:lnTo>
                    <a:pt x="2795" y="12963"/>
                  </a:lnTo>
                  <a:lnTo>
                    <a:pt x="3368" y="13232"/>
                  </a:lnTo>
                  <a:lnTo>
                    <a:pt x="3940" y="13468"/>
                  </a:lnTo>
                  <a:lnTo>
                    <a:pt x="4546" y="13636"/>
                  </a:lnTo>
                  <a:lnTo>
                    <a:pt x="5152" y="13737"/>
                  </a:lnTo>
                  <a:lnTo>
                    <a:pt x="5792" y="13771"/>
                  </a:lnTo>
                  <a:lnTo>
                    <a:pt x="6465" y="13737"/>
                  </a:lnTo>
                  <a:lnTo>
                    <a:pt x="6970" y="13704"/>
                  </a:lnTo>
                  <a:lnTo>
                    <a:pt x="7542" y="13636"/>
                  </a:lnTo>
                  <a:lnTo>
                    <a:pt x="8115" y="13502"/>
                  </a:lnTo>
                  <a:lnTo>
                    <a:pt x="8687" y="13333"/>
                  </a:lnTo>
                  <a:lnTo>
                    <a:pt x="9293" y="13098"/>
                  </a:lnTo>
                  <a:lnTo>
                    <a:pt x="9933" y="12795"/>
                  </a:lnTo>
                  <a:lnTo>
                    <a:pt x="10236" y="12626"/>
                  </a:lnTo>
                  <a:lnTo>
                    <a:pt x="10539" y="12391"/>
                  </a:lnTo>
                  <a:lnTo>
                    <a:pt x="10842" y="12155"/>
                  </a:lnTo>
                  <a:lnTo>
                    <a:pt x="11145" y="11886"/>
                  </a:lnTo>
                  <a:lnTo>
                    <a:pt x="11583" y="11414"/>
                  </a:lnTo>
                  <a:lnTo>
                    <a:pt x="11987" y="10875"/>
                  </a:lnTo>
                  <a:lnTo>
                    <a:pt x="12323" y="10303"/>
                  </a:lnTo>
                  <a:lnTo>
                    <a:pt x="12458" y="10000"/>
                  </a:lnTo>
                  <a:lnTo>
                    <a:pt x="12559" y="9697"/>
                  </a:lnTo>
                  <a:lnTo>
                    <a:pt x="12660" y="9360"/>
                  </a:lnTo>
                  <a:lnTo>
                    <a:pt x="12761" y="9024"/>
                  </a:lnTo>
                  <a:lnTo>
                    <a:pt x="12929" y="8317"/>
                  </a:lnTo>
                  <a:lnTo>
                    <a:pt x="13030" y="7980"/>
                  </a:lnTo>
                  <a:lnTo>
                    <a:pt x="13872" y="8047"/>
                  </a:lnTo>
                  <a:lnTo>
                    <a:pt x="14815" y="8047"/>
                  </a:lnTo>
                  <a:lnTo>
                    <a:pt x="15252" y="7980"/>
                  </a:lnTo>
                  <a:lnTo>
                    <a:pt x="15454" y="7913"/>
                  </a:lnTo>
                  <a:lnTo>
                    <a:pt x="15656" y="7845"/>
                  </a:lnTo>
                  <a:lnTo>
                    <a:pt x="15825" y="7711"/>
                  </a:lnTo>
                  <a:lnTo>
                    <a:pt x="15959" y="7576"/>
                  </a:lnTo>
                  <a:lnTo>
                    <a:pt x="16060" y="7408"/>
                  </a:lnTo>
                  <a:lnTo>
                    <a:pt x="16161" y="7239"/>
                  </a:lnTo>
                  <a:lnTo>
                    <a:pt x="16195" y="7004"/>
                  </a:lnTo>
                  <a:lnTo>
                    <a:pt x="16195" y="6768"/>
                  </a:lnTo>
                  <a:lnTo>
                    <a:pt x="16161" y="6566"/>
                  </a:lnTo>
                  <a:lnTo>
                    <a:pt x="16060" y="6398"/>
                  </a:lnTo>
                  <a:lnTo>
                    <a:pt x="15926" y="6229"/>
                  </a:lnTo>
                  <a:lnTo>
                    <a:pt x="15757" y="6061"/>
                  </a:lnTo>
                  <a:lnTo>
                    <a:pt x="15589" y="5960"/>
                  </a:lnTo>
                  <a:lnTo>
                    <a:pt x="15353" y="5893"/>
                  </a:lnTo>
                  <a:lnTo>
                    <a:pt x="15084" y="5859"/>
                  </a:lnTo>
                  <a:lnTo>
                    <a:pt x="14781" y="5859"/>
                  </a:lnTo>
                  <a:lnTo>
                    <a:pt x="14175" y="5926"/>
                  </a:lnTo>
                  <a:lnTo>
                    <a:pt x="13367" y="5926"/>
                  </a:lnTo>
                  <a:lnTo>
                    <a:pt x="13098" y="5994"/>
                  </a:lnTo>
                  <a:lnTo>
                    <a:pt x="13030" y="5489"/>
                  </a:lnTo>
                  <a:lnTo>
                    <a:pt x="12929" y="4984"/>
                  </a:lnTo>
                  <a:lnTo>
                    <a:pt x="12761" y="4512"/>
                  </a:lnTo>
                  <a:lnTo>
                    <a:pt x="12593" y="4041"/>
                  </a:lnTo>
                  <a:lnTo>
                    <a:pt x="12357" y="3570"/>
                  </a:lnTo>
                  <a:lnTo>
                    <a:pt x="12088" y="3132"/>
                  </a:lnTo>
                  <a:lnTo>
                    <a:pt x="11818" y="2694"/>
                  </a:lnTo>
                  <a:lnTo>
                    <a:pt x="11482" y="2324"/>
                  </a:lnTo>
                  <a:lnTo>
                    <a:pt x="11145" y="1920"/>
                  </a:lnTo>
                  <a:lnTo>
                    <a:pt x="10741" y="1583"/>
                  </a:lnTo>
                  <a:lnTo>
                    <a:pt x="10337" y="1280"/>
                  </a:lnTo>
                  <a:lnTo>
                    <a:pt x="9933" y="977"/>
                  </a:lnTo>
                  <a:lnTo>
                    <a:pt x="9461" y="708"/>
                  </a:lnTo>
                  <a:lnTo>
                    <a:pt x="8990" y="506"/>
                  </a:lnTo>
                  <a:lnTo>
                    <a:pt x="8519" y="304"/>
                  </a:lnTo>
                  <a:lnTo>
                    <a:pt x="8014" y="169"/>
                  </a:lnTo>
                  <a:lnTo>
                    <a:pt x="7374" y="68"/>
                  </a:lnTo>
                  <a:lnTo>
                    <a:pt x="67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92" name="Google Shape;292;p3"/>
          <p:cNvGrpSpPr/>
          <p:nvPr/>
        </p:nvGrpSpPr>
        <p:grpSpPr>
          <a:xfrm>
            <a:off x="4899221" y="56867"/>
            <a:ext cx="1032676" cy="866992"/>
            <a:chOff x="3554771" y="56867"/>
            <a:chExt cx="1032676" cy="866992"/>
          </a:xfrm>
        </p:grpSpPr>
        <p:sp>
          <p:nvSpPr>
            <p:cNvPr id="293" name="Google Shape;293;p3"/>
            <p:cNvSpPr/>
            <p:nvPr/>
          </p:nvSpPr>
          <p:spPr>
            <a:xfrm>
              <a:off x="4348093" y="788251"/>
              <a:ext cx="13422" cy="28534"/>
            </a:xfrm>
            <a:custGeom>
              <a:avLst/>
              <a:gdLst/>
              <a:ahLst/>
              <a:cxnLst/>
              <a:rect l="l" t="t" r="r" b="b"/>
              <a:pathLst>
                <a:path w="270" h="574" extrusionOk="0">
                  <a:moveTo>
                    <a:pt x="169" y="1"/>
                  </a:moveTo>
                  <a:lnTo>
                    <a:pt x="135" y="34"/>
                  </a:lnTo>
                  <a:lnTo>
                    <a:pt x="34" y="236"/>
                  </a:lnTo>
                  <a:lnTo>
                    <a:pt x="0" y="472"/>
                  </a:lnTo>
                  <a:lnTo>
                    <a:pt x="34" y="573"/>
                  </a:lnTo>
                  <a:lnTo>
                    <a:pt x="169" y="573"/>
                  </a:lnTo>
                  <a:lnTo>
                    <a:pt x="202" y="472"/>
                  </a:lnTo>
                  <a:lnTo>
                    <a:pt x="236" y="304"/>
                  </a:lnTo>
                  <a:lnTo>
                    <a:pt x="270" y="102"/>
                  </a:lnTo>
                  <a:lnTo>
                    <a:pt x="270" y="34"/>
                  </a:lnTo>
                  <a:lnTo>
                    <a:pt x="236"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4" name="Google Shape;294;p3"/>
            <p:cNvSpPr/>
            <p:nvPr/>
          </p:nvSpPr>
          <p:spPr>
            <a:xfrm>
              <a:off x="4331341" y="830106"/>
              <a:ext cx="16802" cy="33505"/>
            </a:xfrm>
            <a:custGeom>
              <a:avLst/>
              <a:gdLst/>
              <a:ahLst/>
              <a:cxnLst/>
              <a:rect l="l" t="t" r="r" b="b"/>
              <a:pathLst>
                <a:path w="338" h="674" extrusionOk="0">
                  <a:moveTo>
                    <a:pt x="236" y="0"/>
                  </a:moveTo>
                  <a:lnTo>
                    <a:pt x="203" y="34"/>
                  </a:lnTo>
                  <a:lnTo>
                    <a:pt x="102" y="303"/>
                  </a:lnTo>
                  <a:lnTo>
                    <a:pt x="1" y="573"/>
                  </a:lnTo>
                  <a:lnTo>
                    <a:pt x="1" y="606"/>
                  </a:lnTo>
                  <a:lnTo>
                    <a:pt x="34" y="674"/>
                  </a:lnTo>
                  <a:lnTo>
                    <a:pt x="102" y="674"/>
                  </a:lnTo>
                  <a:lnTo>
                    <a:pt x="169" y="640"/>
                  </a:lnTo>
                  <a:lnTo>
                    <a:pt x="236" y="539"/>
                  </a:lnTo>
                  <a:lnTo>
                    <a:pt x="304" y="404"/>
                  </a:lnTo>
                  <a:lnTo>
                    <a:pt x="337" y="236"/>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5" name="Google Shape;295;p3"/>
            <p:cNvSpPr/>
            <p:nvPr/>
          </p:nvSpPr>
          <p:spPr>
            <a:xfrm>
              <a:off x="4363155" y="741374"/>
              <a:ext cx="15112" cy="26843"/>
            </a:xfrm>
            <a:custGeom>
              <a:avLst/>
              <a:gdLst/>
              <a:ahLst/>
              <a:cxnLst/>
              <a:rect l="l" t="t" r="r" b="b"/>
              <a:pathLst>
                <a:path w="304" h="540" extrusionOk="0">
                  <a:moveTo>
                    <a:pt x="202" y="1"/>
                  </a:moveTo>
                  <a:lnTo>
                    <a:pt x="135" y="35"/>
                  </a:lnTo>
                  <a:lnTo>
                    <a:pt x="34" y="237"/>
                  </a:lnTo>
                  <a:lnTo>
                    <a:pt x="0" y="439"/>
                  </a:lnTo>
                  <a:lnTo>
                    <a:pt x="34" y="506"/>
                  </a:lnTo>
                  <a:lnTo>
                    <a:pt x="135" y="540"/>
                  </a:lnTo>
                  <a:lnTo>
                    <a:pt x="202" y="506"/>
                  </a:lnTo>
                  <a:lnTo>
                    <a:pt x="236" y="439"/>
                  </a:lnTo>
                  <a:lnTo>
                    <a:pt x="270" y="270"/>
                  </a:lnTo>
                  <a:lnTo>
                    <a:pt x="303" y="102"/>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6" name="Google Shape;296;p3"/>
            <p:cNvSpPr/>
            <p:nvPr/>
          </p:nvSpPr>
          <p:spPr>
            <a:xfrm>
              <a:off x="4376527" y="699568"/>
              <a:ext cx="16802" cy="26794"/>
            </a:xfrm>
            <a:custGeom>
              <a:avLst/>
              <a:gdLst/>
              <a:ahLst/>
              <a:cxnLst/>
              <a:rect l="l" t="t" r="r" b="b"/>
              <a:pathLst>
                <a:path w="338" h="539" extrusionOk="0">
                  <a:moveTo>
                    <a:pt x="236" y="0"/>
                  </a:moveTo>
                  <a:lnTo>
                    <a:pt x="203" y="34"/>
                  </a:lnTo>
                  <a:lnTo>
                    <a:pt x="68" y="202"/>
                  </a:lnTo>
                  <a:lnTo>
                    <a:pt x="34" y="303"/>
                  </a:lnTo>
                  <a:lnTo>
                    <a:pt x="1" y="438"/>
                  </a:lnTo>
                  <a:lnTo>
                    <a:pt x="34" y="505"/>
                  </a:lnTo>
                  <a:lnTo>
                    <a:pt x="135" y="539"/>
                  </a:lnTo>
                  <a:lnTo>
                    <a:pt x="203" y="505"/>
                  </a:lnTo>
                  <a:lnTo>
                    <a:pt x="236" y="438"/>
                  </a:lnTo>
                  <a:lnTo>
                    <a:pt x="270" y="270"/>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7" name="Google Shape;297;p3"/>
            <p:cNvSpPr/>
            <p:nvPr/>
          </p:nvSpPr>
          <p:spPr>
            <a:xfrm>
              <a:off x="4394920" y="662733"/>
              <a:ext cx="15112" cy="23463"/>
            </a:xfrm>
            <a:custGeom>
              <a:avLst/>
              <a:gdLst/>
              <a:ahLst/>
              <a:cxnLst/>
              <a:rect l="l" t="t" r="r" b="b"/>
              <a:pathLst>
                <a:path w="304" h="472" extrusionOk="0">
                  <a:moveTo>
                    <a:pt x="169" y="1"/>
                  </a:moveTo>
                  <a:lnTo>
                    <a:pt x="102" y="34"/>
                  </a:lnTo>
                  <a:lnTo>
                    <a:pt x="35" y="203"/>
                  </a:lnTo>
                  <a:lnTo>
                    <a:pt x="1" y="304"/>
                  </a:lnTo>
                  <a:lnTo>
                    <a:pt x="35" y="405"/>
                  </a:lnTo>
                  <a:lnTo>
                    <a:pt x="68" y="438"/>
                  </a:lnTo>
                  <a:lnTo>
                    <a:pt x="102" y="472"/>
                  </a:lnTo>
                  <a:lnTo>
                    <a:pt x="169" y="438"/>
                  </a:lnTo>
                  <a:lnTo>
                    <a:pt x="203" y="405"/>
                  </a:lnTo>
                  <a:lnTo>
                    <a:pt x="237" y="270"/>
                  </a:lnTo>
                  <a:lnTo>
                    <a:pt x="304" y="102"/>
                  </a:lnTo>
                  <a:lnTo>
                    <a:pt x="304" y="34"/>
                  </a:lnTo>
                  <a:lnTo>
                    <a:pt x="237"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8" name="Google Shape;298;p3"/>
            <p:cNvSpPr/>
            <p:nvPr/>
          </p:nvSpPr>
          <p:spPr>
            <a:xfrm>
              <a:off x="3626751" y="592443"/>
              <a:ext cx="11781" cy="28484"/>
            </a:xfrm>
            <a:custGeom>
              <a:avLst/>
              <a:gdLst/>
              <a:ahLst/>
              <a:cxnLst/>
              <a:rect l="l" t="t" r="r" b="b"/>
              <a:pathLst>
                <a:path w="237" h="573" extrusionOk="0">
                  <a:moveTo>
                    <a:pt x="135" y="0"/>
                  </a:moveTo>
                  <a:lnTo>
                    <a:pt x="101" y="34"/>
                  </a:lnTo>
                  <a:lnTo>
                    <a:pt x="0" y="236"/>
                  </a:lnTo>
                  <a:lnTo>
                    <a:pt x="0" y="371"/>
                  </a:lnTo>
                  <a:lnTo>
                    <a:pt x="0" y="506"/>
                  </a:lnTo>
                  <a:lnTo>
                    <a:pt x="34" y="539"/>
                  </a:lnTo>
                  <a:lnTo>
                    <a:pt x="68" y="573"/>
                  </a:lnTo>
                  <a:lnTo>
                    <a:pt x="101" y="539"/>
                  </a:lnTo>
                  <a:lnTo>
                    <a:pt x="169" y="506"/>
                  </a:lnTo>
                  <a:lnTo>
                    <a:pt x="169" y="438"/>
                  </a:lnTo>
                  <a:lnTo>
                    <a:pt x="202" y="337"/>
                  </a:lnTo>
                  <a:lnTo>
                    <a:pt x="236" y="101"/>
                  </a:lnTo>
                  <a:lnTo>
                    <a:pt x="236" y="34"/>
                  </a:lnTo>
                  <a:lnTo>
                    <a:pt x="2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9" name="Google Shape;299;p3"/>
            <p:cNvSpPr/>
            <p:nvPr/>
          </p:nvSpPr>
          <p:spPr>
            <a:xfrm>
              <a:off x="3645144" y="537215"/>
              <a:ext cx="16802" cy="33505"/>
            </a:xfrm>
            <a:custGeom>
              <a:avLst/>
              <a:gdLst/>
              <a:ahLst/>
              <a:cxnLst/>
              <a:rect l="l" t="t" r="r" b="b"/>
              <a:pathLst>
                <a:path w="338" h="674" extrusionOk="0">
                  <a:moveTo>
                    <a:pt x="236" y="0"/>
                  </a:moveTo>
                  <a:lnTo>
                    <a:pt x="203" y="34"/>
                  </a:lnTo>
                  <a:lnTo>
                    <a:pt x="102" y="169"/>
                  </a:lnTo>
                  <a:lnTo>
                    <a:pt x="68" y="303"/>
                  </a:lnTo>
                  <a:lnTo>
                    <a:pt x="34" y="472"/>
                  </a:lnTo>
                  <a:lnTo>
                    <a:pt x="1" y="539"/>
                  </a:lnTo>
                  <a:lnTo>
                    <a:pt x="34" y="606"/>
                  </a:lnTo>
                  <a:lnTo>
                    <a:pt x="68" y="674"/>
                  </a:lnTo>
                  <a:lnTo>
                    <a:pt x="169" y="674"/>
                  </a:lnTo>
                  <a:lnTo>
                    <a:pt x="203" y="606"/>
                  </a:lnTo>
                  <a:lnTo>
                    <a:pt x="203" y="505"/>
                  </a:lnTo>
                  <a:lnTo>
                    <a:pt x="236" y="404"/>
                  </a:lnTo>
                  <a:lnTo>
                    <a:pt x="304" y="135"/>
                  </a:lnTo>
                  <a:lnTo>
                    <a:pt x="337" y="68"/>
                  </a:lnTo>
                  <a:lnTo>
                    <a:pt x="304"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0" name="Google Shape;300;p3"/>
            <p:cNvSpPr/>
            <p:nvPr/>
          </p:nvSpPr>
          <p:spPr>
            <a:xfrm>
              <a:off x="3554771" y="56867"/>
              <a:ext cx="1032676" cy="866992"/>
            </a:xfrm>
            <a:custGeom>
              <a:avLst/>
              <a:gdLst/>
              <a:ahLst/>
              <a:cxnLst/>
              <a:rect l="l" t="t" r="r" b="b"/>
              <a:pathLst>
                <a:path w="20774" h="17441" extrusionOk="0">
                  <a:moveTo>
                    <a:pt x="5522" y="674"/>
                  </a:moveTo>
                  <a:lnTo>
                    <a:pt x="7239" y="1044"/>
                  </a:lnTo>
                  <a:lnTo>
                    <a:pt x="8956" y="1482"/>
                  </a:lnTo>
                  <a:lnTo>
                    <a:pt x="9832" y="1684"/>
                  </a:lnTo>
                  <a:lnTo>
                    <a:pt x="10673" y="1920"/>
                  </a:lnTo>
                  <a:lnTo>
                    <a:pt x="11515" y="2189"/>
                  </a:lnTo>
                  <a:lnTo>
                    <a:pt x="12357" y="2492"/>
                  </a:lnTo>
                  <a:lnTo>
                    <a:pt x="14310" y="3233"/>
                  </a:lnTo>
                  <a:lnTo>
                    <a:pt x="15286" y="3570"/>
                  </a:lnTo>
                  <a:lnTo>
                    <a:pt x="16296" y="3873"/>
                  </a:lnTo>
                  <a:lnTo>
                    <a:pt x="17474" y="4176"/>
                  </a:lnTo>
                  <a:lnTo>
                    <a:pt x="18653" y="4512"/>
                  </a:lnTo>
                  <a:lnTo>
                    <a:pt x="18518" y="4984"/>
                  </a:lnTo>
                  <a:lnTo>
                    <a:pt x="18451" y="5455"/>
                  </a:lnTo>
                  <a:lnTo>
                    <a:pt x="18350" y="6398"/>
                  </a:lnTo>
                  <a:lnTo>
                    <a:pt x="18316" y="6633"/>
                  </a:lnTo>
                  <a:lnTo>
                    <a:pt x="18249" y="6869"/>
                  </a:lnTo>
                  <a:lnTo>
                    <a:pt x="18047" y="7307"/>
                  </a:lnTo>
                  <a:lnTo>
                    <a:pt x="17845" y="7744"/>
                  </a:lnTo>
                  <a:lnTo>
                    <a:pt x="17777" y="7980"/>
                  </a:lnTo>
                  <a:lnTo>
                    <a:pt x="17744" y="8216"/>
                  </a:lnTo>
                  <a:lnTo>
                    <a:pt x="16161" y="7610"/>
                  </a:lnTo>
                  <a:lnTo>
                    <a:pt x="15353" y="7307"/>
                  </a:lnTo>
                  <a:lnTo>
                    <a:pt x="14545" y="7037"/>
                  </a:lnTo>
                  <a:lnTo>
                    <a:pt x="13603" y="6768"/>
                  </a:lnTo>
                  <a:lnTo>
                    <a:pt x="12660" y="6499"/>
                  </a:lnTo>
                  <a:lnTo>
                    <a:pt x="10774" y="5960"/>
                  </a:lnTo>
                  <a:lnTo>
                    <a:pt x="9091" y="5489"/>
                  </a:lnTo>
                  <a:lnTo>
                    <a:pt x="8249" y="5287"/>
                  </a:lnTo>
                  <a:lnTo>
                    <a:pt x="7374" y="5118"/>
                  </a:lnTo>
                  <a:lnTo>
                    <a:pt x="6600" y="4950"/>
                  </a:lnTo>
                  <a:lnTo>
                    <a:pt x="5859" y="4782"/>
                  </a:lnTo>
                  <a:lnTo>
                    <a:pt x="5118" y="4546"/>
                  </a:lnTo>
                  <a:lnTo>
                    <a:pt x="4377" y="4243"/>
                  </a:lnTo>
                  <a:lnTo>
                    <a:pt x="4680" y="3300"/>
                  </a:lnTo>
                  <a:lnTo>
                    <a:pt x="4815" y="2829"/>
                  </a:lnTo>
                  <a:lnTo>
                    <a:pt x="5017" y="2357"/>
                  </a:lnTo>
                  <a:lnTo>
                    <a:pt x="5320" y="1549"/>
                  </a:lnTo>
                  <a:lnTo>
                    <a:pt x="5455" y="1112"/>
                  </a:lnTo>
                  <a:lnTo>
                    <a:pt x="5522" y="674"/>
                  </a:lnTo>
                  <a:close/>
                  <a:moveTo>
                    <a:pt x="3940" y="270"/>
                  </a:moveTo>
                  <a:lnTo>
                    <a:pt x="4916" y="506"/>
                  </a:lnTo>
                  <a:lnTo>
                    <a:pt x="4916" y="539"/>
                  </a:lnTo>
                  <a:lnTo>
                    <a:pt x="4883" y="539"/>
                  </a:lnTo>
                  <a:lnTo>
                    <a:pt x="4883" y="607"/>
                  </a:lnTo>
                  <a:lnTo>
                    <a:pt x="4815" y="775"/>
                  </a:lnTo>
                  <a:lnTo>
                    <a:pt x="4782" y="876"/>
                  </a:lnTo>
                  <a:lnTo>
                    <a:pt x="4748" y="977"/>
                  </a:lnTo>
                  <a:lnTo>
                    <a:pt x="4782" y="1011"/>
                  </a:lnTo>
                  <a:lnTo>
                    <a:pt x="4815" y="1044"/>
                  </a:lnTo>
                  <a:lnTo>
                    <a:pt x="4916" y="1044"/>
                  </a:lnTo>
                  <a:lnTo>
                    <a:pt x="4950" y="943"/>
                  </a:lnTo>
                  <a:lnTo>
                    <a:pt x="4984" y="842"/>
                  </a:lnTo>
                  <a:lnTo>
                    <a:pt x="5051" y="640"/>
                  </a:lnTo>
                  <a:lnTo>
                    <a:pt x="5051" y="573"/>
                  </a:lnTo>
                  <a:lnTo>
                    <a:pt x="5051" y="539"/>
                  </a:lnTo>
                  <a:lnTo>
                    <a:pt x="5320" y="607"/>
                  </a:lnTo>
                  <a:lnTo>
                    <a:pt x="5186" y="1112"/>
                  </a:lnTo>
                  <a:lnTo>
                    <a:pt x="5051" y="1583"/>
                  </a:lnTo>
                  <a:lnTo>
                    <a:pt x="4680" y="2526"/>
                  </a:lnTo>
                  <a:lnTo>
                    <a:pt x="4512" y="2964"/>
                  </a:lnTo>
                  <a:lnTo>
                    <a:pt x="4344" y="3435"/>
                  </a:lnTo>
                  <a:lnTo>
                    <a:pt x="4209" y="3906"/>
                  </a:lnTo>
                  <a:lnTo>
                    <a:pt x="4209" y="4142"/>
                  </a:lnTo>
                  <a:lnTo>
                    <a:pt x="4175" y="4378"/>
                  </a:lnTo>
                  <a:lnTo>
                    <a:pt x="4209" y="4411"/>
                  </a:lnTo>
                  <a:lnTo>
                    <a:pt x="4243" y="4445"/>
                  </a:lnTo>
                  <a:lnTo>
                    <a:pt x="4310" y="4445"/>
                  </a:lnTo>
                  <a:lnTo>
                    <a:pt x="4579" y="4613"/>
                  </a:lnTo>
                  <a:lnTo>
                    <a:pt x="4849" y="4748"/>
                  </a:lnTo>
                  <a:lnTo>
                    <a:pt x="5152" y="4883"/>
                  </a:lnTo>
                  <a:lnTo>
                    <a:pt x="5455" y="4950"/>
                  </a:lnTo>
                  <a:lnTo>
                    <a:pt x="6128" y="5118"/>
                  </a:lnTo>
                  <a:lnTo>
                    <a:pt x="6734" y="5219"/>
                  </a:lnTo>
                  <a:lnTo>
                    <a:pt x="8485" y="5623"/>
                  </a:lnTo>
                  <a:lnTo>
                    <a:pt x="10202" y="6061"/>
                  </a:lnTo>
                  <a:lnTo>
                    <a:pt x="14242" y="7206"/>
                  </a:lnTo>
                  <a:lnTo>
                    <a:pt x="15151" y="7475"/>
                  </a:lnTo>
                  <a:lnTo>
                    <a:pt x="16060" y="7812"/>
                  </a:lnTo>
                  <a:lnTo>
                    <a:pt x="17845" y="8485"/>
                  </a:lnTo>
                  <a:lnTo>
                    <a:pt x="17912" y="8485"/>
                  </a:lnTo>
                  <a:lnTo>
                    <a:pt x="17946" y="8451"/>
                  </a:lnTo>
                  <a:lnTo>
                    <a:pt x="17979" y="8418"/>
                  </a:lnTo>
                  <a:lnTo>
                    <a:pt x="17979" y="8350"/>
                  </a:lnTo>
                  <a:lnTo>
                    <a:pt x="17979" y="8317"/>
                  </a:lnTo>
                  <a:lnTo>
                    <a:pt x="18013" y="8081"/>
                  </a:lnTo>
                  <a:lnTo>
                    <a:pt x="18080" y="7845"/>
                  </a:lnTo>
                  <a:lnTo>
                    <a:pt x="18282" y="7408"/>
                  </a:lnTo>
                  <a:lnTo>
                    <a:pt x="18451" y="6936"/>
                  </a:lnTo>
                  <a:lnTo>
                    <a:pt x="18552" y="6701"/>
                  </a:lnTo>
                  <a:lnTo>
                    <a:pt x="18619" y="6465"/>
                  </a:lnTo>
                  <a:lnTo>
                    <a:pt x="18653" y="5994"/>
                  </a:lnTo>
                  <a:lnTo>
                    <a:pt x="18720" y="5522"/>
                  </a:lnTo>
                  <a:lnTo>
                    <a:pt x="18787" y="5051"/>
                  </a:lnTo>
                  <a:lnTo>
                    <a:pt x="18888" y="4580"/>
                  </a:lnTo>
                  <a:lnTo>
                    <a:pt x="19057" y="4613"/>
                  </a:lnTo>
                  <a:lnTo>
                    <a:pt x="19023" y="4681"/>
                  </a:lnTo>
                  <a:lnTo>
                    <a:pt x="18989" y="4815"/>
                  </a:lnTo>
                  <a:lnTo>
                    <a:pt x="18956" y="4984"/>
                  </a:lnTo>
                  <a:lnTo>
                    <a:pt x="18922" y="5085"/>
                  </a:lnTo>
                  <a:lnTo>
                    <a:pt x="18855" y="5219"/>
                  </a:lnTo>
                  <a:lnTo>
                    <a:pt x="18855" y="5253"/>
                  </a:lnTo>
                  <a:lnTo>
                    <a:pt x="18888" y="5287"/>
                  </a:lnTo>
                  <a:lnTo>
                    <a:pt x="18922" y="5320"/>
                  </a:lnTo>
                  <a:lnTo>
                    <a:pt x="18989" y="5320"/>
                  </a:lnTo>
                  <a:lnTo>
                    <a:pt x="19090" y="5186"/>
                  </a:lnTo>
                  <a:lnTo>
                    <a:pt x="19158" y="5017"/>
                  </a:lnTo>
                  <a:lnTo>
                    <a:pt x="19225" y="4849"/>
                  </a:lnTo>
                  <a:lnTo>
                    <a:pt x="19225" y="4681"/>
                  </a:lnTo>
                  <a:lnTo>
                    <a:pt x="19865" y="4916"/>
                  </a:lnTo>
                  <a:lnTo>
                    <a:pt x="20471" y="5152"/>
                  </a:lnTo>
                  <a:lnTo>
                    <a:pt x="20370" y="5320"/>
                  </a:lnTo>
                  <a:lnTo>
                    <a:pt x="20269" y="5489"/>
                  </a:lnTo>
                  <a:lnTo>
                    <a:pt x="20168" y="5926"/>
                  </a:lnTo>
                  <a:lnTo>
                    <a:pt x="20100" y="6364"/>
                  </a:lnTo>
                  <a:lnTo>
                    <a:pt x="20033" y="6734"/>
                  </a:lnTo>
                  <a:lnTo>
                    <a:pt x="19865" y="7576"/>
                  </a:lnTo>
                  <a:lnTo>
                    <a:pt x="19629" y="8451"/>
                  </a:lnTo>
                  <a:lnTo>
                    <a:pt x="19360" y="9293"/>
                  </a:lnTo>
                  <a:lnTo>
                    <a:pt x="19057" y="10135"/>
                  </a:lnTo>
                  <a:lnTo>
                    <a:pt x="18518" y="10067"/>
                  </a:lnTo>
                  <a:lnTo>
                    <a:pt x="17979" y="9966"/>
                  </a:lnTo>
                  <a:lnTo>
                    <a:pt x="16936" y="9697"/>
                  </a:lnTo>
                  <a:lnTo>
                    <a:pt x="15858" y="9394"/>
                  </a:lnTo>
                  <a:lnTo>
                    <a:pt x="14815" y="9057"/>
                  </a:lnTo>
                  <a:lnTo>
                    <a:pt x="13771" y="8721"/>
                  </a:lnTo>
                  <a:lnTo>
                    <a:pt x="12727" y="8350"/>
                  </a:lnTo>
                  <a:lnTo>
                    <a:pt x="10640" y="7576"/>
                  </a:lnTo>
                  <a:lnTo>
                    <a:pt x="10135" y="7408"/>
                  </a:lnTo>
                  <a:lnTo>
                    <a:pt x="9596" y="7239"/>
                  </a:lnTo>
                  <a:lnTo>
                    <a:pt x="8552" y="6970"/>
                  </a:lnTo>
                  <a:lnTo>
                    <a:pt x="7475" y="6734"/>
                  </a:lnTo>
                  <a:lnTo>
                    <a:pt x="6398" y="6465"/>
                  </a:lnTo>
                  <a:lnTo>
                    <a:pt x="5354" y="6196"/>
                  </a:lnTo>
                  <a:lnTo>
                    <a:pt x="4310" y="5859"/>
                  </a:lnTo>
                  <a:lnTo>
                    <a:pt x="3266" y="5556"/>
                  </a:lnTo>
                  <a:lnTo>
                    <a:pt x="2223" y="5253"/>
                  </a:lnTo>
                  <a:lnTo>
                    <a:pt x="2492" y="4512"/>
                  </a:lnTo>
                  <a:lnTo>
                    <a:pt x="2728" y="3805"/>
                  </a:lnTo>
                  <a:lnTo>
                    <a:pt x="2963" y="3065"/>
                  </a:lnTo>
                  <a:lnTo>
                    <a:pt x="3233" y="2324"/>
                  </a:lnTo>
                  <a:lnTo>
                    <a:pt x="3435" y="1852"/>
                  </a:lnTo>
                  <a:lnTo>
                    <a:pt x="3670" y="1314"/>
                  </a:lnTo>
                  <a:lnTo>
                    <a:pt x="3771" y="1044"/>
                  </a:lnTo>
                  <a:lnTo>
                    <a:pt x="3872" y="775"/>
                  </a:lnTo>
                  <a:lnTo>
                    <a:pt x="3906" y="539"/>
                  </a:lnTo>
                  <a:lnTo>
                    <a:pt x="3940" y="270"/>
                  </a:lnTo>
                  <a:close/>
                  <a:moveTo>
                    <a:pt x="2391" y="5522"/>
                  </a:moveTo>
                  <a:lnTo>
                    <a:pt x="3603" y="5893"/>
                  </a:lnTo>
                  <a:lnTo>
                    <a:pt x="3502" y="5960"/>
                  </a:lnTo>
                  <a:lnTo>
                    <a:pt x="3435" y="6061"/>
                  </a:lnTo>
                  <a:lnTo>
                    <a:pt x="3300" y="6263"/>
                  </a:lnTo>
                  <a:lnTo>
                    <a:pt x="3199" y="6499"/>
                  </a:lnTo>
                  <a:lnTo>
                    <a:pt x="3132" y="6701"/>
                  </a:lnTo>
                  <a:lnTo>
                    <a:pt x="3031" y="7138"/>
                  </a:lnTo>
                  <a:lnTo>
                    <a:pt x="2930" y="7542"/>
                  </a:lnTo>
                  <a:lnTo>
                    <a:pt x="2728" y="8384"/>
                  </a:lnTo>
                  <a:lnTo>
                    <a:pt x="2458" y="9461"/>
                  </a:lnTo>
                  <a:lnTo>
                    <a:pt x="2155" y="10505"/>
                  </a:lnTo>
                  <a:lnTo>
                    <a:pt x="1785" y="11549"/>
                  </a:lnTo>
                  <a:lnTo>
                    <a:pt x="1583" y="12054"/>
                  </a:lnTo>
                  <a:lnTo>
                    <a:pt x="1347" y="12525"/>
                  </a:lnTo>
                  <a:lnTo>
                    <a:pt x="1347" y="12559"/>
                  </a:lnTo>
                  <a:lnTo>
                    <a:pt x="775" y="12424"/>
                  </a:lnTo>
                  <a:lnTo>
                    <a:pt x="506" y="12357"/>
                  </a:lnTo>
                  <a:lnTo>
                    <a:pt x="270" y="12256"/>
                  </a:lnTo>
                  <a:lnTo>
                    <a:pt x="472" y="11953"/>
                  </a:lnTo>
                  <a:lnTo>
                    <a:pt x="640" y="11583"/>
                  </a:lnTo>
                  <a:lnTo>
                    <a:pt x="775" y="11246"/>
                  </a:lnTo>
                  <a:lnTo>
                    <a:pt x="910" y="10842"/>
                  </a:lnTo>
                  <a:lnTo>
                    <a:pt x="1112" y="10067"/>
                  </a:lnTo>
                  <a:lnTo>
                    <a:pt x="1280" y="9360"/>
                  </a:lnTo>
                  <a:lnTo>
                    <a:pt x="1516" y="8418"/>
                  </a:lnTo>
                  <a:lnTo>
                    <a:pt x="1785" y="7509"/>
                  </a:lnTo>
                  <a:lnTo>
                    <a:pt x="2155" y="6532"/>
                  </a:lnTo>
                  <a:lnTo>
                    <a:pt x="2290" y="6027"/>
                  </a:lnTo>
                  <a:lnTo>
                    <a:pt x="2391" y="5522"/>
                  </a:lnTo>
                  <a:close/>
                  <a:moveTo>
                    <a:pt x="3704" y="5926"/>
                  </a:moveTo>
                  <a:lnTo>
                    <a:pt x="5017" y="6330"/>
                  </a:lnTo>
                  <a:lnTo>
                    <a:pt x="6330" y="6701"/>
                  </a:lnTo>
                  <a:lnTo>
                    <a:pt x="7408" y="6970"/>
                  </a:lnTo>
                  <a:lnTo>
                    <a:pt x="8451" y="7239"/>
                  </a:lnTo>
                  <a:lnTo>
                    <a:pt x="9529" y="7509"/>
                  </a:lnTo>
                  <a:lnTo>
                    <a:pt x="10067" y="7643"/>
                  </a:lnTo>
                  <a:lnTo>
                    <a:pt x="10572" y="7812"/>
                  </a:lnTo>
                  <a:lnTo>
                    <a:pt x="12222" y="8418"/>
                  </a:lnTo>
                  <a:lnTo>
                    <a:pt x="13872" y="9024"/>
                  </a:lnTo>
                  <a:lnTo>
                    <a:pt x="14714" y="9327"/>
                  </a:lnTo>
                  <a:lnTo>
                    <a:pt x="15555" y="9596"/>
                  </a:lnTo>
                  <a:lnTo>
                    <a:pt x="16397" y="9865"/>
                  </a:lnTo>
                  <a:lnTo>
                    <a:pt x="17239" y="10067"/>
                  </a:lnTo>
                  <a:lnTo>
                    <a:pt x="17205" y="10101"/>
                  </a:lnTo>
                  <a:lnTo>
                    <a:pt x="17205" y="10168"/>
                  </a:lnTo>
                  <a:lnTo>
                    <a:pt x="16565" y="11818"/>
                  </a:lnTo>
                  <a:lnTo>
                    <a:pt x="15959" y="13468"/>
                  </a:lnTo>
                  <a:lnTo>
                    <a:pt x="15724" y="14209"/>
                  </a:lnTo>
                  <a:lnTo>
                    <a:pt x="15522" y="14983"/>
                  </a:lnTo>
                  <a:lnTo>
                    <a:pt x="15320" y="15757"/>
                  </a:lnTo>
                  <a:lnTo>
                    <a:pt x="15084" y="16532"/>
                  </a:lnTo>
                  <a:lnTo>
                    <a:pt x="13771" y="16262"/>
                  </a:lnTo>
                  <a:lnTo>
                    <a:pt x="12222" y="15858"/>
                  </a:lnTo>
                  <a:lnTo>
                    <a:pt x="10673" y="15421"/>
                  </a:lnTo>
                  <a:lnTo>
                    <a:pt x="9125" y="14882"/>
                  </a:lnTo>
                  <a:lnTo>
                    <a:pt x="7610" y="14343"/>
                  </a:lnTo>
                  <a:lnTo>
                    <a:pt x="6532" y="13939"/>
                  </a:lnTo>
                  <a:lnTo>
                    <a:pt x="5489" y="13569"/>
                  </a:lnTo>
                  <a:lnTo>
                    <a:pt x="4411" y="13232"/>
                  </a:lnTo>
                  <a:lnTo>
                    <a:pt x="3839" y="13098"/>
                  </a:lnTo>
                  <a:lnTo>
                    <a:pt x="3300" y="12963"/>
                  </a:lnTo>
                  <a:lnTo>
                    <a:pt x="1549" y="12593"/>
                  </a:lnTo>
                  <a:lnTo>
                    <a:pt x="1785" y="12155"/>
                  </a:lnTo>
                  <a:lnTo>
                    <a:pt x="1953" y="11717"/>
                  </a:lnTo>
                  <a:lnTo>
                    <a:pt x="2256" y="10774"/>
                  </a:lnTo>
                  <a:lnTo>
                    <a:pt x="2795" y="8889"/>
                  </a:lnTo>
                  <a:lnTo>
                    <a:pt x="2963" y="8148"/>
                  </a:lnTo>
                  <a:lnTo>
                    <a:pt x="3132" y="7408"/>
                  </a:lnTo>
                  <a:lnTo>
                    <a:pt x="3233" y="7004"/>
                  </a:lnTo>
                  <a:lnTo>
                    <a:pt x="3367" y="6633"/>
                  </a:lnTo>
                  <a:lnTo>
                    <a:pt x="3502" y="6297"/>
                  </a:lnTo>
                  <a:lnTo>
                    <a:pt x="3704" y="5994"/>
                  </a:lnTo>
                  <a:lnTo>
                    <a:pt x="3704" y="5926"/>
                  </a:lnTo>
                  <a:close/>
                  <a:moveTo>
                    <a:pt x="17441" y="10101"/>
                  </a:moveTo>
                  <a:lnTo>
                    <a:pt x="18114" y="10236"/>
                  </a:lnTo>
                  <a:lnTo>
                    <a:pt x="18787" y="10337"/>
                  </a:lnTo>
                  <a:lnTo>
                    <a:pt x="18518" y="11246"/>
                  </a:lnTo>
                  <a:lnTo>
                    <a:pt x="18249" y="12155"/>
                  </a:lnTo>
                  <a:lnTo>
                    <a:pt x="18080" y="12593"/>
                  </a:lnTo>
                  <a:lnTo>
                    <a:pt x="17912" y="13030"/>
                  </a:lnTo>
                  <a:lnTo>
                    <a:pt x="17744" y="13468"/>
                  </a:lnTo>
                  <a:lnTo>
                    <a:pt x="17575" y="13906"/>
                  </a:lnTo>
                  <a:lnTo>
                    <a:pt x="17340" y="14680"/>
                  </a:lnTo>
                  <a:lnTo>
                    <a:pt x="17171" y="15488"/>
                  </a:lnTo>
                  <a:lnTo>
                    <a:pt x="16936" y="16262"/>
                  </a:lnTo>
                  <a:lnTo>
                    <a:pt x="16801" y="16666"/>
                  </a:lnTo>
                  <a:lnTo>
                    <a:pt x="16599" y="17037"/>
                  </a:lnTo>
                  <a:lnTo>
                    <a:pt x="16397" y="16902"/>
                  </a:lnTo>
                  <a:lnTo>
                    <a:pt x="16161" y="16801"/>
                  </a:lnTo>
                  <a:lnTo>
                    <a:pt x="15656" y="16666"/>
                  </a:lnTo>
                  <a:lnTo>
                    <a:pt x="15353" y="16599"/>
                  </a:lnTo>
                  <a:lnTo>
                    <a:pt x="15589" y="15825"/>
                  </a:lnTo>
                  <a:lnTo>
                    <a:pt x="15791" y="15050"/>
                  </a:lnTo>
                  <a:lnTo>
                    <a:pt x="15993" y="14276"/>
                  </a:lnTo>
                  <a:lnTo>
                    <a:pt x="16195" y="13535"/>
                  </a:lnTo>
                  <a:lnTo>
                    <a:pt x="16498" y="12694"/>
                  </a:lnTo>
                  <a:lnTo>
                    <a:pt x="16835" y="11852"/>
                  </a:lnTo>
                  <a:lnTo>
                    <a:pt x="17138" y="11010"/>
                  </a:lnTo>
                  <a:lnTo>
                    <a:pt x="17441" y="10168"/>
                  </a:lnTo>
                  <a:lnTo>
                    <a:pt x="17441" y="10135"/>
                  </a:lnTo>
                  <a:lnTo>
                    <a:pt x="17441" y="10101"/>
                  </a:lnTo>
                  <a:close/>
                  <a:moveTo>
                    <a:pt x="3805" y="1"/>
                  </a:moveTo>
                  <a:lnTo>
                    <a:pt x="3738" y="34"/>
                  </a:lnTo>
                  <a:lnTo>
                    <a:pt x="3670" y="68"/>
                  </a:lnTo>
                  <a:lnTo>
                    <a:pt x="3670" y="135"/>
                  </a:lnTo>
                  <a:lnTo>
                    <a:pt x="3704" y="203"/>
                  </a:lnTo>
                  <a:lnTo>
                    <a:pt x="3670" y="472"/>
                  </a:lnTo>
                  <a:lnTo>
                    <a:pt x="3603" y="775"/>
                  </a:lnTo>
                  <a:lnTo>
                    <a:pt x="3401" y="1314"/>
                  </a:lnTo>
                  <a:lnTo>
                    <a:pt x="3165" y="1886"/>
                  </a:lnTo>
                  <a:lnTo>
                    <a:pt x="2930" y="2425"/>
                  </a:lnTo>
                  <a:lnTo>
                    <a:pt x="2694" y="3098"/>
                  </a:lnTo>
                  <a:lnTo>
                    <a:pt x="2458" y="3805"/>
                  </a:lnTo>
                  <a:lnTo>
                    <a:pt x="1987" y="5186"/>
                  </a:lnTo>
                  <a:lnTo>
                    <a:pt x="1987" y="5253"/>
                  </a:lnTo>
                  <a:lnTo>
                    <a:pt x="2021" y="5287"/>
                  </a:lnTo>
                  <a:lnTo>
                    <a:pt x="2021" y="5388"/>
                  </a:lnTo>
                  <a:lnTo>
                    <a:pt x="2088" y="5421"/>
                  </a:lnTo>
                  <a:lnTo>
                    <a:pt x="2256" y="5489"/>
                  </a:lnTo>
                  <a:lnTo>
                    <a:pt x="1920" y="6297"/>
                  </a:lnTo>
                  <a:lnTo>
                    <a:pt x="1650" y="7105"/>
                  </a:lnTo>
                  <a:lnTo>
                    <a:pt x="1179" y="8788"/>
                  </a:lnTo>
                  <a:lnTo>
                    <a:pt x="674" y="10471"/>
                  </a:lnTo>
                  <a:lnTo>
                    <a:pt x="405" y="11280"/>
                  </a:lnTo>
                  <a:lnTo>
                    <a:pt x="102" y="12088"/>
                  </a:lnTo>
                  <a:lnTo>
                    <a:pt x="34" y="12121"/>
                  </a:lnTo>
                  <a:lnTo>
                    <a:pt x="1" y="12155"/>
                  </a:lnTo>
                  <a:lnTo>
                    <a:pt x="1" y="12222"/>
                  </a:lnTo>
                  <a:lnTo>
                    <a:pt x="34" y="12290"/>
                  </a:lnTo>
                  <a:lnTo>
                    <a:pt x="68" y="12357"/>
                  </a:lnTo>
                  <a:lnTo>
                    <a:pt x="203" y="12424"/>
                  </a:lnTo>
                  <a:lnTo>
                    <a:pt x="506" y="12559"/>
                  </a:lnTo>
                  <a:lnTo>
                    <a:pt x="910" y="12694"/>
                  </a:lnTo>
                  <a:lnTo>
                    <a:pt x="1314" y="12795"/>
                  </a:lnTo>
                  <a:lnTo>
                    <a:pt x="2122" y="12963"/>
                  </a:lnTo>
                  <a:lnTo>
                    <a:pt x="4007" y="13401"/>
                  </a:lnTo>
                  <a:lnTo>
                    <a:pt x="4950" y="13670"/>
                  </a:lnTo>
                  <a:lnTo>
                    <a:pt x="5893" y="13973"/>
                  </a:lnTo>
                  <a:lnTo>
                    <a:pt x="8990" y="15084"/>
                  </a:lnTo>
                  <a:lnTo>
                    <a:pt x="10539" y="15623"/>
                  </a:lnTo>
                  <a:lnTo>
                    <a:pt x="12121" y="16094"/>
                  </a:lnTo>
                  <a:lnTo>
                    <a:pt x="13300" y="16397"/>
                  </a:lnTo>
                  <a:lnTo>
                    <a:pt x="14478" y="16666"/>
                  </a:lnTo>
                  <a:lnTo>
                    <a:pt x="15084" y="16767"/>
                  </a:lnTo>
                  <a:lnTo>
                    <a:pt x="15151" y="16801"/>
                  </a:lnTo>
                  <a:lnTo>
                    <a:pt x="15219" y="16801"/>
                  </a:lnTo>
                  <a:lnTo>
                    <a:pt x="15623" y="16868"/>
                  </a:lnTo>
                  <a:lnTo>
                    <a:pt x="15959" y="16969"/>
                  </a:lnTo>
                  <a:lnTo>
                    <a:pt x="16262" y="17104"/>
                  </a:lnTo>
                  <a:lnTo>
                    <a:pt x="16397" y="17171"/>
                  </a:lnTo>
                  <a:lnTo>
                    <a:pt x="16498" y="17272"/>
                  </a:lnTo>
                  <a:lnTo>
                    <a:pt x="16498" y="17373"/>
                  </a:lnTo>
                  <a:lnTo>
                    <a:pt x="16565" y="17407"/>
                  </a:lnTo>
                  <a:lnTo>
                    <a:pt x="16633" y="17441"/>
                  </a:lnTo>
                  <a:lnTo>
                    <a:pt x="16700" y="17407"/>
                  </a:lnTo>
                  <a:lnTo>
                    <a:pt x="16734" y="17373"/>
                  </a:lnTo>
                  <a:lnTo>
                    <a:pt x="16936" y="17003"/>
                  </a:lnTo>
                  <a:lnTo>
                    <a:pt x="17104" y="16599"/>
                  </a:lnTo>
                  <a:lnTo>
                    <a:pt x="17239" y="16195"/>
                  </a:lnTo>
                  <a:lnTo>
                    <a:pt x="17340" y="15791"/>
                  </a:lnTo>
                  <a:lnTo>
                    <a:pt x="17542" y="14983"/>
                  </a:lnTo>
                  <a:lnTo>
                    <a:pt x="17777" y="14175"/>
                  </a:lnTo>
                  <a:lnTo>
                    <a:pt x="17912" y="13670"/>
                  </a:lnTo>
                  <a:lnTo>
                    <a:pt x="18080" y="13199"/>
                  </a:lnTo>
                  <a:lnTo>
                    <a:pt x="18451" y="12290"/>
                  </a:lnTo>
                  <a:lnTo>
                    <a:pt x="18619" y="11818"/>
                  </a:lnTo>
                  <a:lnTo>
                    <a:pt x="18754" y="11347"/>
                  </a:lnTo>
                  <a:lnTo>
                    <a:pt x="18888" y="10875"/>
                  </a:lnTo>
                  <a:lnTo>
                    <a:pt x="18956" y="10370"/>
                  </a:lnTo>
                  <a:lnTo>
                    <a:pt x="18989" y="10370"/>
                  </a:lnTo>
                  <a:lnTo>
                    <a:pt x="19023" y="10438"/>
                  </a:lnTo>
                  <a:lnTo>
                    <a:pt x="19124" y="10471"/>
                  </a:lnTo>
                  <a:lnTo>
                    <a:pt x="19191" y="10438"/>
                  </a:lnTo>
                  <a:lnTo>
                    <a:pt x="19259" y="10370"/>
                  </a:lnTo>
                  <a:lnTo>
                    <a:pt x="19730" y="8788"/>
                  </a:lnTo>
                  <a:lnTo>
                    <a:pt x="20168" y="7206"/>
                  </a:lnTo>
                  <a:lnTo>
                    <a:pt x="20302" y="6701"/>
                  </a:lnTo>
                  <a:lnTo>
                    <a:pt x="20370" y="6196"/>
                  </a:lnTo>
                  <a:lnTo>
                    <a:pt x="20504" y="5691"/>
                  </a:lnTo>
                  <a:lnTo>
                    <a:pt x="20572" y="5455"/>
                  </a:lnTo>
                  <a:lnTo>
                    <a:pt x="20706" y="5219"/>
                  </a:lnTo>
                  <a:lnTo>
                    <a:pt x="20740" y="5186"/>
                  </a:lnTo>
                  <a:lnTo>
                    <a:pt x="20774" y="5118"/>
                  </a:lnTo>
                  <a:lnTo>
                    <a:pt x="20774" y="5085"/>
                  </a:lnTo>
                  <a:lnTo>
                    <a:pt x="20774" y="5017"/>
                  </a:lnTo>
                  <a:lnTo>
                    <a:pt x="20706" y="4984"/>
                  </a:lnTo>
                  <a:lnTo>
                    <a:pt x="19797" y="4613"/>
                  </a:lnTo>
                  <a:lnTo>
                    <a:pt x="18888" y="4310"/>
                  </a:lnTo>
                  <a:lnTo>
                    <a:pt x="17979" y="4041"/>
                  </a:lnTo>
                  <a:lnTo>
                    <a:pt x="17037" y="3805"/>
                  </a:lnTo>
                  <a:lnTo>
                    <a:pt x="15959" y="3536"/>
                  </a:lnTo>
                  <a:lnTo>
                    <a:pt x="14916" y="3199"/>
                  </a:lnTo>
                  <a:lnTo>
                    <a:pt x="13872" y="2829"/>
                  </a:lnTo>
                  <a:lnTo>
                    <a:pt x="12862" y="2458"/>
                  </a:lnTo>
                  <a:lnTo>
                    <a:pt x="11784" y="2054"/>
                  </a:lnTo>
                  <a:lnTo>
                    <a:pt x="10741" y="1684"/>
                  </a:lnTo>
                  <a:lnTo>
                    <a:pt x="9630" y="1381"/>
                  </a:lnTo>
                  <a:lnTo>
                    <a:pt x="8552" y="1112"/>
                  </a:lnTo>
                  <a:lnTo>
                    <a:pt x="7340" y="842"/>
                  </a:lnTo>
                  <a:lnTo>
                    <a:pt x="6162" y="539"/>
                  </a:lnTo>
                  <a:lnTo>
                    <a:pt x="4984" y="270"/>
                  </a:lnTo>
                  <a:lnTo>
                    <a:pt x="38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1" name="Google Shape;301;p3"/>
            <p:cNvSpPr/>
            <p:nvPr/>
          </p:nvSpPr>
          <p:spPr>
            <a:xfrm>
              <a:off x="3661896" y="492029"/>
              <a:ext cx="15112" cy="26843"/>
            </a:xfrm>
            <a:custGeom>
              <a:avLst/>
              <a:gdLst/>
              <a:ahLst/>
              <a:cxnLst/>
              <a:rect l="l" t="t" r="r" b="b"/>
              <a:pathLst>
                <a:path w="304" h="540" extrusionOk="0">
                  <a:moveTo>
                    <a:pt x="202" y="0"/>
                  </a:moveTo>
                  <a:lnTo>
                    <a:pt x="169" y="34"/>
                  </a:lnTo>
                  <a:lnTo>
                    <a:pt x="34" y="270"/>
                  </a:lnTo>
                  <a:lnTo>
                    <a:pt x="0" y="404"/>
                  </a:lnTo>
                  <a:lnTo>
                    <a:pt x="34" y="505"/>
                  </a:lnTo>
                  <a:lnTo>
                    <a:pt x="34" y="539"/>
                  </a:lnTo>
                  <a:lnTo>
                    <a:pt x="135" y="539"/>
                  </a:lnTo>
                  <a:lnTo>
                    <a:pt x="169" y="505"/>
                  </a:lnTo>
                  <a:lnTo>
                    <a:pt x="202" y="404"/>
                  </a:lnTo>
                  <a:lnTo>
                    <a:pt x="236" y="303"/>
                  </a:lnTo>
                  <a:lnTo>
                    <a:pt x="303" y="101"/>
                  </a:lnTo>
                  <a:lnTo>
                    <a:pt x="303" y="34"/>
                  </a:lnTo>
                  <a:lnTo>
                    <a:pt x="270"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2" name="Google Shape;302;p3"/>
            <p:cNvSpPr/>
            <p:nvPr/>
          </p:nvSpPr>
          <p:spPr>
            <a:xfrm>
              <a:off x="3606668" y="635939"/>
              <a:ext cx="16802" cy="26843"/>
            </a:xfrm>
            <a:custGeom>
              <a:avLst/>
              <a:gdLst/>
              <a:ahLst/>
              <a:cxnLst/>
              <a:rect l="l" t="t" r="r" b="b"/>
              <a:pathLst>
                <a:path w="338" h="540" extrusionOk="0">
                  <a:moveTo>
                    <a:pt x="270" y="1"/>
                  </a:moveTo>
                  <a:lnTo>
                    <a:pt x="202" y="35"/>
                  </a:lnTo>
                  <a:lnTo>
                    <a:pt x="135" y="102"/>
                  </a:lnTo>
                  <a:lnTo>
                    <a:pt x="68" y="203"/>
                  </a:lnTo>
                  <a:lnTo>
                    <a:pt x="0" y="338"/>
                  </a:lnTo>
                  <a:lnTo>
                    <a:pt x="0" y="472"/>
                  </a:lnTo>
                  <a:lnTo>
                    <a:pt x="34" y="506"/>
                  </a:lnTo>
                  <a:lnTo>
                    <a:pt x="68" y="540"/>
                  </a:lnTo>
                  <a:lnTo>
                    <a:pt x="101" y="540"/>
                  </a:lnTo>
                  <a:lnTo>
                    <a:pt x="135" y="506"/>
                  </a:lnTo>
                  <a:lnTo>
                    <a:pt x="202" y="405"/>
                  </a:lnTo>
                  <a:lnTo>
                    <a:pt x="236" y="304"/>
                  </a:lnTo>
                  <a:lnTo>
                    <a:pt x="337" y="136"/>
                  </a:lnTo>
                  <a:lnTo>
                    <a:pt x="337" y="68"/>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3" name="Google Shape;303;p3"/>
            <p:cNvSpPr/>
            <p:nvPr/>
          </p:nvSpPr>
          <p:spPr>
            <a:xfrm>
              <a:off x="3799145" y="306262"/>
              <a:ext cx="36835" cy="15112"/>
            </a:xfrm>
            <a:custGeom>
              <a:avLst/>
              <a:gdLst/>
              <a:ahLst/>
              <a:cxnLst/>
              <a:rect l="l" t="t" r="r" b="b"/>
              <a:pathLst>
                <a:path w="741" h="304" extrusionOk="0">
                  <a:moveTo>
                    <a:pt x="34" y="0"/>
                  </a:moveTo>
                  <a:lnTo>
                    <a:pt x="0" y="34"/>
                  </a:lnTo>
                  <a:lnTo>
                    <a:pt x="0" y="101"/>
                  </a:lnTo>
                  <a:lnTo>
                    <a:pt x="34" y="135"/>
                  </a:lnTo>
                  <a:lnTo>
                    <a:pt x="169" y="236"/>
                  </a:lnTo>
                  <a:lnTo>
                    <a:pt x="337" y="270"/>
                  </a:lnTo>
                  <a:lnTo>
                    <a:pt x="505" y="303"/>
                  </a:lnTo>
                  <a:lnTo>
                    <a:pt x="674" y="270"/>
                  </a:lnTo>
                  <a:lnTo>
                    <a:pt x="741" y="202"/>
                  </a:lnTo>
                  <a:lnTo>
                    <a:pt x="741" y="169"/>
                  </a:lnTo>
                  <a:lnTo>
                    <a:pt x="707" y="101"/>
                  </a:lnTo>
                  <a:lnTo>
                    <a:pt x="640" y="68"/>
                  </a:lnTo>
                  <a:lnTo>
                    <a:pt x="236" y="68"/>
                  </a:lnTo>
                  <a:lnTo>
                    <a:pt x="101" y="34"/>
                  </a:lnTo>
                  <a:lnTo>
                    <a:pt x="3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4" name="Google Shape;304;p3"/>
            <p:cNvSpPr/>
            <p:nvPr/>
          </p:nvSpPr>
          <p:spPr>
            <a:xfrm>
              <a:off x="3857704" y="322965"/>
              <a:ext cx="41906" cy="15112"/>
            </a:xfrm>
            <a:custGeom>
              <a:avLst/>
              <a:gdLst/>
              <a:ahLst/>
              <a:cxnLst/>
              <a:rect l="l" t="t" r="r" b="b"/>
              <a:pathLst>
                <a:path w="843" h="304" extrusionOk="0">
                  <a:moveTo>
                    <a:pt x="34" y="1"/>
                  </a:moveTo>
                  <a:lnTo>
                    <a:pt x="1" y="35"/>
                  </a:lnTo>
                  <a:lnTo>
                    <a:pt x="1" y="102"/>
                  </a:lnTo>
                  <a:lnTo>
                    <a:pt x="34" y="136"/>
                  </a:lnTo>
                  <a:lnTo>
                    <a:pt x="405" y="237"/>
                  </a:lnTo>
                  <a:lnTo>
                    <a:pt x="573" y="304"/>
                  </a:lnTo>
                  <a:lnTo>
                    <a:pt x="842" y="304"/>
                  </a:lnTo>
                  <a:lnTo>
                    <a:pt x="842" y="237"/>
                  </a:lnTo>
                  <a:lnTo>
                    <a:pt x="842" y="203"/>
                  </a:lnTo>
                  <a:lnTo>
                    <a:pt x="809" y="169"/>
                  </a:lnTo>
                  <a:lnTo>
                    <a:pt x="438" y="68"/>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5" name="Google Shape;305;p3"/>
            <p:cNvSpPr/>
            <p:nvPr/>
          </p:nvSpPr>
          <p:spPr>
            <a:xfrm>
              <a:off x="3683669" y="399966"/>
              <a:ext cx="18442" cy="28534"/>
            </a:xfrm>
            <a:custGeom>
              <a:avLst/>
              <a:gdLst/>
              <a:ahLst/>
              <a:cxnLst/>
              <a:rect l="l" t="t" r="r" b="b"/>
              <a:pathLst>
                <a:path w="371" h="574" extrusionOk="0">
                  <a:moveTo>
                    <a:pt x="269" y="1"/>
                  </a:moveTo>
                  <a:lnTo>
                    <a:pt x="236" y="34"/>
                  </a:lnTo>
                  <a:lnTo>
                    <a:pt x="135" y="102"/>
                  </a:lnTo>
                  <a:lnTo>
                    <a:pt x="101" y="236"/>
                  </a:lnTo>
                  <a:lnTo>
                    <a:pt x="34" y="337"/>
                  </a:lnTo>
                  <a:lnTo>
                    <a:pt x="0" y="472"/>
                  </a:lnTo>
                  <a:lnTo>
                    <a:pt x="34" y="539"/>
                  </a:lnTo>
                  <a:lnTo>
                    <a:pt x="67" y="573"/>
                  </a:lnTo>
                  <a:lnTo>
                    <a:pt x="135" y="573"/>
                  </a:lnTo>
                  <a:lnTo>
                    <a:pt x="168" y="539"/>
                  </a:lnTo>
                  <a:lnTo>
                    <a:pt x="236" y="438"/>
                  </a:lnTo>
                  <a:lnTo>
                    <a:pt x="269" y="337"/>
                  </a:lnTo>
                  <a:lnTo>
                    <a:pt x="303" y="236"/>
                  </a:lnTo>
                  <a:lnTo>
                    <a:pt x="337" y="135"/>
                  </a:lnTo>
                  <a:lnTo>
                    <a:pt x="370" y="68"/>
                  </a:lnTo>
                  <a:lnTo>
                    <a:pt x="337" y="34"/>
                  </a:lnTo>
                  <a:lnTo>
                    <a:pt x="269"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6" name="Google Shape;306;p3"/>
            <p:cNvSpPr/>
            <p:nvPr/>
          </p:nvSpPr>
          <p:spPr>
            <a:xfrm>
              <a:off x="3676958" y="446842"/>
              <a:ext cx="11781" cy="30174"/>
            </a:xfrm>
            <a:custGeom>
              <a:avLst/>
              <a:gdLst/>
              <a:ahLst/>
              <a:cxnLst/>
              <a:rect l="l" t="t" r="r" b="b"/>
              <a:pathLst>
                <a:path w="237" h="607" extrusionOk="0">
                  <a:moveTo>
                    <a:pt x="101" y="0"/>
                  </a:moveTo>
                  <a:lnTo>
                    <a:pt x="68" y="68"/>
                  </a:lnTo>
                  <a:lnTo>
                    <a:pt x="34" y="169"/>
                  </a:lnTo>
                  <a:lnTo>
                    <a:pt x="0" y="303"/>
                  </a:lnTo>
                  <a:lnTo>
                    <a:pt x="0" y="404"/>
                  </a:lnTo>
                  <a:lnTo>
                    <a:pt x="34" y="539"/>
                  </a:lnTo>
                  <a:lnTo>
                    <a:pt x="68" y="606"/>
                  </a:lnTo>
                  <a:lnTo>
                    <a:pt x="135" y="606"/>
                  </a:lnTo>
                  <a:lnTo>
                    <a:pt x="169" y="539"/>
                  </a:lnTo>
                  <a:lnTo>
                    <a:pt x="202" y="438"/>
                  </a:lnTo>
                  <a:lnTo>
                    <a:pt x="202" y="303"/>
                  </a:lnTo>
                  <a:lnTo>
                    <a:pt x="236" y="101"/>
                  </a:lnTo>
                  <a:lnTo>
                    <a:pt x="236" y="34"/>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7" name="Google Shape;307;p3"/>
            <p:cNvSpPr/>
            <p:nvPr/>
          </p:nvSpPr>
          <p:spPr>
            <a:xfrm>
              <a:off x="3697041" y="354779"/>
              <a:ext cx="16802" cy="31864"/>
            </a:xfrm>
            <a:custGeom>
              <a:avLst/>
              <a:gdLst/>
              <a:ahLst/>
              <a:cxnLst/>
              <a:rect l="l" t="t" r="r" b="b"/>
              <a:pathLst>
                <a:path w="338" h="641" extrusionOk="0">
                  <a:moveTo>
                    <a:pt x="202" y="1"/>
                  </a:moveTo>
                  <a:lnTo>
                    <a:pt x="169" y="34"/>
                  </a:lnTo>
                  <a:lnTo>
                    <a:pt x="34" y="304"/>
                  </a:lnTo>
                  <a:lnTo>
                    <a:pt x="0" y="438"/>
                  </a:lnTo>
                  <a:lnTo>
                    <a:pt x="0" y="506"/>
                  </a:lnTo>
                  <a:lnTo>
                    <a:pt x="34" y="573"/>
                  </a:lnTo>
                  <a:lnTo>
                    <a:pt x="68" y="607"/>
                  </a:lnTo>
                  <a:lnTo>
                    <a:pt x="101" y="640"/>
                  </a:lnTo>
                  <a:lnTo>
                    <a:pt x="135" y="607"/>
                  </a:lnTo>
                  <a:lnTo>
                    <a:pt x="169" y="573"/>
                  </a:lnTo>
                  <a:lnTo>
                    <a:pt x="236" y="472"/>
                  </a:lnTo>
                  <a:lnTo>
                    <a:pt x="236" y="371"/>
                  </a:lnTo>
                  <a:lnTo>
                    <a:pt x="337" y="102"/>
                  </a:lnTo>
                  <a:lnTo>
                    <a:pt x="337" y="34"/>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8" name="Google Shape;308;p3"/>
            <p:cNvSpPr/>
            <p:nvPr/>
          </p:nvSpPr>
          <p:spPr>
            <a:xfrm>
              <a:off x="3752269" y="294531"/>
              <a:ext cx="33505" cy="13422"/>
            </a:xfrm>
            <a:custGeom>
              <a:avLst/>
              <a:gdLst/>
              <a:ahLst/>
              <a:cxnLst/>
              <a:rect l="l" t="t" r="r" b="b"/>
              <a:pathLst>
                <a:path w="674" h="270" extrusionOk="0">
                  <a:moveTo>
                    <a:pt x="101" y="1"/>
                  </a:moveTo>
                  <a:lnTo>
                    <a:pt x="34" y="34"/>
                  </a:lnTo>
                  <a:lnTo>
                    <a:pt x="0" y="68"/>
                  </a:lnTo>
                  <a:lnTo>
                    <a:pt x="0" y="135"/>
                  </a:lnTo>
                  <a:lnTo>
                    <a:pt x="34" y="169"/>
                  </a:lnTo>
                  <a:lnTo>
                    <a:pt x="303" y="203"/>
                  </a:lnTo>
                  <a:lnTo>
                    <a:pt x="438" y="236"/>
                  </a:lnTo>
                  <a:lnTo>
                    <a:pt x="606" y="270"/>
                  </a:lnTo>
                  <a:lnTo>
                    <a:pt x="640" y="236"/>
                  </a:lnTo>
                  <a:lnTo>
                    <a:pt x="674" y="203"/>
                  </a:lnTo>
                  <a:lnTo>
                    <a:pt x="674" y="135"/>
                  </a:lnTo>
                  <a:lnTo>
                    <a:pt x="640" y="102"/>
                  </a:lnTo>
                  <a:lnTo>
                    <a:pt x="505" y="68"/>
                  </a:lnTo>
                  <a:lnTo>
                    <a:pt x="371" y="34"/>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9" name="Google Shape;309;p3"/>
            <p:cNvSpPr/>
            <p:nvPr/>
          </p:nvSpPr>
          <p:spPr>
            <a:xfrm>
              <a:off x="4423403" y="572360"/>
              <a:ext cx="11781" cy="28484"/>
            </a:xfrm>
            <a:custGeom>
              <a:avLst/>
              <a:gdLst/>
              <a:ahLst/>
              <a:cxnLst/>
              <a:rect l="l" t="t" r="r" b="b"/>
              <a:pathLst>
                <a:path w="237" h="573" extrusionOk="0">
                  <a:moveTo>
                    <a:pt x="68" y="0"/>
                  </a:moveTo>
                  <a:lnTo>
                    <a:pt x="34" y="68"/>
                  </a:lnTo>
                  <a:lnTo>
                    <a:pt x="0" y="169"/>
                  </a:lnTo>
                  <a:lnTo>
                    <a:pt x="0" y="270"/>
                  </a:lnTo>
                  <a:lnTo>
                    <a:pt x="0" y="404"/>
                  </a:lnTo>
                  <a:lnTo>
                    <a:pt x="34" y="505"/>
                  </a:lnTo>
                  <a:lnTo>
                    <a:pt x="68" y="573"/>
                  </a:lnTo>
                  <a:lnTo>
                    <a:pt x="169" y="573"/>
                  </a:lnTo>
                  <a:lnTo>
                    <a:pt x="202" y="505"/>
                  </a:lnTo>
                  <a:lnTo>
                    <a:pt x="236" y="404"/>
                  </a:lnTo>
                  <a:lnTo>
                    <a:pt x="236" y="270"/>
                  </a:lnTo>
                  <a:lnTo>
                    <a:pt x="236" y="169"/>
                  </a:lnTo>
                  <a:lnTo>
                    <a:pt x="202" y="68"/>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0" name="Google Shape;310;p3"/>
            <p:cNvSpPr/>
            <p:nvPr/>
          </p:nvSpPr>
          <p:spPr>
            <a:xfrm>
              <a:off x="4455218" y="451863"/>
              <a:ext cx="13422" cy="30174"/>
            </a:xfrm>
            <a:custGeom>
              <a:avLst/>
              <a:gdLst/>
              <a:ahLst/>
              <a:cxnLst/>
              <a:rect l="l" t="t" r="r" b="b"/>
              <a:pathLst>
                <a:path w="270" h="607" extrusionOk="0">
                  <a:moveTo>
                    <a:pt x="168" y="0"/>
                  </a:moveTo>
                  <a:lnTo>
                    <a:pt x="135" y="34"/>
                  </a:lnTo>
                  <a:lnTo>
                    <a:pt x="67" y="135"/>
                  </a:lnTo>
                  <a:lnTo>
                    <a:pt x="34" y="303"/>
                  </a:lnTo>
                  <a:lnTo>
                    <a:pt x="0" y="438"/>
                  </a:lnTo>
                  <a:lnTo>
                    <a:pt x="34" y="573"/>
                  </a:lnTo>
                  <a:lnTo>
                    <a:pt x="101" y="606"/>
                  </a:lnTo>
                  <a:lnTo>
                    <a:pt x="135" y="573"/>
                  </a:lnTo>
                  <a:lnTo>
                    <a:pt x="168" y="539"/>
                  </a:lnTo>
                  <a:lnTo>
                    <a:pt x="202" y="505"/>
                  </a:lnTo>
                  <a:lnTo>
                    <a:pt x="202" y="404"/>
                  </a:lnTo>
                  <a:lnTo>
                    <a:pt x="202" y="303"/>
                  </a:lnTo>
                  <a:lnTo>
                    <a:pt x="269" y="101"/>
                  </a:lnTo>
                  <a:lnTo>
                    <a:pt x="269"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1" name="Google Shape;311;p3"/>
            <p:cNvSpPr/>
            <p:nvPr/>
          </p:nvSpPr>
          <p:spPr>
            <a:xfrm>
              <a:off x="4470280" y="411697"/>
              <a:ext cx="16752" cy="23463"/>
            </a:xfrm>
            <a:custGeom>
              <a:avLst/>
              <a:gdLst/>
              <a:ahLst/>
              <a:cxnLst/>
              <a:rect l="l" t="t" r="r" b="b"/>
              <a:pathLst>
                <a:path w="337" h="472" extrusionOk="0">
                  <a:moveTo>
                    <a:pt x="236" y="0"/>
                  </a:moveTo>
                  <a:lnTo>
                    <a:pt x="168" y="34"/>
                  </a:lnTo>
                  <a:lnTo>
                    <a:pt x="135" y="68"/>
                  </a:lnTo>
                  <a:lnTo>
                    <a:pt x="34" y="169"/>
                  </a:lnTo>
                  <a:lnTo>
                    <a:pt x="0" y="303"/>
                  </a:lnTo>
                  <a:lnTo>
                    <a:pt x="0" y="371"/>
                  </a:lnTo>
                  <a:lnTo>
                    <a:pt x="0" y="438"/>
                  </a:lnTo>
                  <a:lnTo>
                    <a:pt x="34" y="438"/>
                  </a:lnTo>
                  <a:lnTo>
                    <a:pt x="67" y="472"/>
                  </a:lnTo>
                  <a:lnTo>
                    <a:pt x="135" y="438"/>
                  </a:lnTo>
                  <a:lnTo>
                    <a:pt x="202" y="270"/>
                  </a:lnTo>
                  <a:lnTo>
                    <a:pt x="303" y="135"/>
                  </a:lnTo>
                  <a:lnTo>
                    <a:pt x="337" y="68"/>
                  </a:lnTo>
                  <a:lnTo>
                    <a:pt x="303"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2" name="Google Shape;312;p3"/>
            <p:cNvSpPr/>
            <p:nvPr/>
          </p:nvSpPr>
          <p:spPr>
            <a:xfrm>
              <a:off x="4425094" y="488698"/>
              <a:ext cx="33505" cy="10091"/>
            </a:xfrm>
            <a:custGeom>
              <a:avLst/>
              <a:gdLst/>
              <a:ahLst/>
              <a:cxnLst/>
              <a:rect l="l" t="t" r="r" b="b"/>
              <a:pathLst>
                <a:path w="674" h="203" extrusionOk="0">
                  <a:moveTo>
                    <a:pt x="101" y="0"/>
                  </a:moveTo>
                  <a:lnTo>
                    <a:pt x="34" y="34"/>
                  </a:lnTo>
                  <a:lnTo>
                    <a:pt x="0" y="101"/>
                  </a:lnTo>
                  <a:lnTo>
                    <a:pt x="34" y="135"/>
                  </a:lnTo>
                  <a:lnTo>
                    <a:pt x="101" y="168"/>
                  </a:lnTo>
                  <a:lnTo>
                    <a:pt x="572" y="202"/>
                  </a:lnTo>
                  <a:lnTo>
                    <a:pt x="640" y="202"/>
                  </a:lnTo>
                  <a:lnTo>
                    <a:pt x="673" y="135"/>
                  </a:lnTo>
                  <a:lnTo>
                    <a:pt x="640" y="101"/>
                  </a:lnTo>
                  <a:lnTo>
                    <a:pt x="606" y="67"/>
                  </a:lnTo>
                  <a:lnTo>
                    <a:pt x="471" y="34"/>
                  </a:lnTo>
                  <a:lnTo>
                    <a:pt x="337"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3" name="Google Shape;313;p3"/>
            <p:cNvSpPr/>
            <p:nvPr/>
          </p:nvSpPr>
          <p:spPr>
            <a:xfrm>
              <a:off x="4344713" y="458574"/>
              <a:ext cx="23513" cy="13422"/>
            </a:xfrm>
            <a:custGeom>
              <a:avLst/>
              <a:gdLst/>
              <a:ahLst/>
              <a:cxnLst/>
              <a:rect l="l" t="t" r="r" b="b"/>
              <a:pathLst>
                <a:path w="473" h="270" extrusionOk="0">
                  <a:moveTo>
                    <a:pt x="68" y="0"/>
                  </a:moveTo>
                  <a:lnTo>
                    <a:pt x="35" y="34"/>
                  </a:lnTo>
                  <a:lnTo>
                    <a:pt x="1" y="101"/>
                  </a:lnTo>
                  <a:lnTo>
                    <a:pt x="35" y="135"/>
                  </a:lnTo>
                  <a:lnTo>
                    <a:pt x="237" y="236"/>
                  </a:lnTo>
                  <a:lnTo>
                    <a:pt x="304" y="269"/>
                  </a:lnTo>
                  <a:lnTo>
                    <a:pt x="472" y="269"/>
                  </a:lnTo>
                  <a:lnTo>
                    <a:pt x="472" y="236"/>
                  </a:lnTo>
                  <a:lnTo>
                    <a:pt x="472" y="168"/>
                  </a:lnTo>
                  <a:lnTo>
                    <a:pt x="439" y="135"/>
                  </a:lnTo>
                  <a:lnTo>
                    <a:pt x="270" y="67"/>
                  </a:lnTo>
                  <a:lnTo>
                    <a:pt x="1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4" name="Google Shape;314;p3"/>
            <p:cNvSpPr/>
            <p:nvPr/>
          </p:nvSpPr>
          <p:spPr>
            <a:xfrm>
              <a:off x="4381548" y="471946"/>
              <a:ext cx="30174" cy="10091"/>
            </a:xfrm>
            <a:custGeom>
              <a:avLst/>
              <a:gdLst/>
              <a:ahLst/>
              <a:cxnLst/>
              <a:rect l="l" t="t" r="r" b="b"/>
              <a:pathLst>
                <a:path w="607" h="203" extrusionOk="0">
                  <a:moveTo>
                    <a:pt x="34" y="0"/>
                  </a:moveTo>
                  <a:lnTo>
                    <a:pt x="1" y="34"/>
                  </a:lnTo>
                  <a:lnTo>
                    <a:pt x="1" y="101"/>
                  </a:lnTo>
                  <a:lnTo>
                    <a:pt x="34" y="135"/>
                  </a:lnTo>
                  <a:lnTo>
                    <a:pt x="135" y="169"/>
                  </a:lnTo>
                  <a:lnTo>
                    <a:pt x="236" y="202"/>
                  </a:lnTo>
                  <a:lnTo>
                    <a:pt x="539" y="202"/>
                  </a:lnTo>
                  <a:lnTo>
                    <a:pt x="573" y="169"/>
                  </a:lnTo>
                  <a:lnTo>
                    <a:pt x="607" y="101"/>
                  </a:lnTo>
                  <a:lnTo>
                    <a:pt x="573" y="68"/>
                  </a:lnTo>
                  <a:lnTo>
                    <a:pt x="539" y="34"/>
                  </a:lnTo>
                  <a:lnTo>
                    <a:pt x="43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5" name="Google Shape;315;p3"/>
            <p:cNvSpPr/>
            <p:nvPr/>
          </p:nvSpPr>
          <p:spPr>
            <a:xfrm>
              <a:off x="4486983" y="333006"/>
              <a:ext cx="13471" cy="25153"/>
            </a:xfrm>
            <a:custGeom>
              <a:avLst/>
              <a:gdLst/>
              <a:ahLst/>
              <a:cxnLst/>
              <a:rect l="l" t="t" r="r" b="b"/>
              <a:pathLst>
                <a:path w="271" h="506" extrusionOk="0">
                  <a:moveTo>
                    <a:pt x="203" y="1"/>
                  </a:moveTo>
                  <a:lnTo>
                    <a:pt x="135" y="35"/>
                  </a:lnTo>
                  <a:lnTo>
                    <a:pt x="68" y="136"/>
                  </a:lnTo>
                  <a:lnTo>
                    <a:pt x="1" y="237"/>
                  </a:lnTo>
                  <a:lnTo>
                    <a:pt x="1" y="371"/>
                  </a:lnTo>
                  <a:lnTo>
                    <a:pt x="1" y="439"/>
                  </a:lnTo>
                  <a:lnTo>
                    <a:pt x="34" y="472"/>
                  </a:lnTo>
                  <a:lnTo>
                    <a:pt x="68" y="506"/>
                  </a:lnTo>
                  <a:lnTo>
                    <a:pt x="169" y="506"/>
                  </a:lnTo>
                  <a:lnTo>
                    <a:pt x="203" y="439"/>
                  </a:lnTo>
                  <a:lnTo>
                    <a:pt x="169" y="270"/>
                  </a:lnTo>
                  <a:lnTo>
                    <a:pt x="236" y="136"/>
                  </a:lnTo>
                  <a:lnTo>
                    <a:pt x="270" y="68"/>
                  </a:lnTo>
                  <a:lnTo>
                    <a:pt x="236" y="35"/>
                  </a:lnTo>
                  <a:lnTo>
                    <a:pt x="203"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6" name="Google Shape;316;p3"/>
            <p:cNvSpPr/>
            <p:nvPr/>
          </p:nvSpPr>
          <p:spPr>
            <a:xfrm>
              <a:off x="4408341" y="615856"/>
              <a:ext cx="15112" cy="28534"/>
            </a:xfrm>
            <a:custGeom>
              <a:avLst/>
              <a:gdLst/>
              <a:ahLst/>
              <a:cxnLst/>
              <a:rect l="l" t="t" r="r" b="b"/>
              <a:pathLst>
                <a:path w="304" h="574" extrusionOk="0">
                  <a:moveTo>
                    <a:pt x="202" y="1"/>
                  </a:moveTo>
                  <a:lnTo>
                    <a:pt x="135" y="35"/>
                  </a:lnTo>
                  <a:lnTo>
                    <a:pt x="68" y="102"/>
                  </a:lnTo>
                  <a:lnTo>
                    <a:pt x="34" y="203"/>
                  </a:lnTo>
                  <a:lnTo>
                    <a:pt x="0" y="439"/>
                  </a:lnTo>
                  <a:lnTo>
                    <a:pt x="0" y="506"/>
                  </a:lnTo>
                  <a:lnTo>
                    <a:pt x="34" y="540"/>
                  </a:lnTo>
                  <a:lnTo>
                    <a:pt x="101" y="573"/>
                  </a:lnTo>
                  <a:lnTo>
                    <a:pt x="202" y="540"/>
                  </a:lnTo>
                  <a:lnTo>
                    <a:pt x="236" y="506"/>
                  </a:lnTo>
                  <a:lnTo>
                    <a:pt x="236" y="439"/>
                  </a:lnTo>
                  <a:lnTo>
                    <a:pt x="236" y="304"/>
                  </a:lnTo>
                  <a:lnTo>
                    <a:pt x="236" y="203"/>
                  </a:lnTo>
                  <a:lnTo>
                    <a:pt x="270" y="136"/>
                  </a:lnTo>
                  <a:lnTo>
                    <a:pt x="303" y="68"/>
                  </a:lnTo>
                  <a:lnTo>
                    <a:pt x="270" y="35"/>
                  </a:lnTo>
                  <a:lnTo>
                    <a:pt x="2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7" name="Google Shape;317;p3"/>
            <p:cNvSpPr/>
            <p:nvPr/>
          </p:nvSpPr>
          <p:spPr>
            <a:xfrm>
              <a:off x="4294505" y="445152"/>
              <a:ext cx="31864" cy="10091"/>
            </a:xfrm>
            <a:custGeom>
              <a:avLst/>
              <a:gdLst/>
              <a:ahLst/>
              <a:cxnLst/>
              <a:rect l="l" t="t" r="r" b="b"/>
              <a:pathLst>
                <a:path w="641" h="203" extrusionOk="0">
                  <a:moveTo>
                    <a:pt x="1" y="1"/>
                  </a:moveTo>
                  <a:lnTo>
                    <a:pt x="1" y="68"/>
                  </a:lnTo>
                  <a:lnTo>
                    <a:pt x="1" y="135"/>
                  </a:lnTo>
                  <a:lnTo>
                    <a:pt x="68" y="135"/>
                  </a:lnTo>
                  <a:lnTo>
                    <a:pt x="304" y="169"/>
                  </a:lnTo>
                  <a:lnTo>
                    <a:pt x="540" y="203"/>
                  </a:lnTo>
                  <a:lnTo>
                    <a:pt x="607" y="203"/>
                  </a:lnTo>
                  <a:lnTo>
                    <a:pt x="641" y="135"/>
                  </a:lnTo>
                  <a:lnTo>
                    <a:pt x="641" y="68"/>
                  </a:lnTo>
                  <a:lnTo>
                    <a:pt x="573" y="34"/>
                  </a:lnTo>
                  <a:lnTo>
                    <a:pt x="33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8" name="Google Shape;318;p3"/>
            <p:cNvSpPr/>
            <p:nvPr/>
          </p:nvSpPr>
          <p:spPr>
            <a:xfrm>
              <a:off x="4478631" y="366511"/>
              <a:ext cx="16802" cy="30174"/>
            </a:xfrm>
            <a:custGeom>
              <a:avLst/>
              <a:gdLst/>
              <a:ahLst/>
              <a:cxnLst/>
              <a:rect l="l" t="t" r="r" b="b"/>
              <a:pathLst>
                <a:path w="338" h="607" extrusionOk="0">
                  <a:moveTo>
                    <a:pt x="236" y="0"/>
                  </a:moveTo>
                  <a:lnTo>
                    <a:pt x="202" y="34"/>
                  </a:lnTo>
                  <a:lnTo>
                    <a:pt x="135" y="169"/>
                  </a:lnTo>
                  <a:lnTo>
                    <a:pt x="101" y="270"/>
                  </a:lnTo>
                  <a:lnTo>
                    <a:pt x="34" y="404"/>
                  </a:lnTo>
                  <a:lnTo>
                    <a:pt x="0" y="539"/>
                  </a:lnTo>
                  <a:lnTo>
                    <a:pt x="34" y="573"/>
                  </a:lnTo>
                  <a:lnTo>
                    <a:pt x="68" y="606"/>
                  </a:lnTo>
                  <a:lnTo>
                    <a:pt x="101" y="606"/>
                  </a:lnTo>
                  <a:lnTo>
                    <a:pt x="135" y="573"/>
                  </a:lnTo>
                  <a:lnTo>
                    <a:pt x="202" y="472"/>
                  </a:lnTo>
                  <a:lnTo>
                    <a:pt x="270" y="337"/>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9" name="Google Shape;319;p3"/>
            <p:cNvSpPr/>
            <p:nvPr/>
          </p:nvSpPr>
          <p:spPr>
            <a:xfrm>
              <a:off x="3958118" y="348068"/>
              <a:ext cx="28484" cy="10091"/>
            </a:xfrm>
            <a:custGeom>
              <a:avLst/>
              <a:gdLst/>
              <a:ahLst/>
              <a:cxnLst/>
              <a:rect l="l" t="t" r="r" b="b"/>
              <a:pathLst>
                <a:path w="573" h="203" extrusionOk="0">
                  <a:moveTo>
                    <a:pt x="68" y="1"/>
                  </a:moveTo>
                  <a:lnTo>
                    <a:pt x="1" y="35"/>
                  </a:lnTo>
                  <a:lnTo>
                    <a:pt x="1" y="102"/>
                  </a:lnTo>
                  <a:lnTo>
                    <a:pt x="1" y="136"/>
                  </a:lnTo>
                  <a:lnTo>
                    <a:pt x="68" y="169"/>
                  </a:lnTo>
                  <a:lnTo>
                    <a:pt x="270" y="169"/>
                  </a:lnTo>
                  <a:lnTo>
                    <a:pt x="506" y="203"/>
                  </a:lnTo>
                  <a:lnTo>
                    <a:pt x="539" y="203"/>
                  </a:lnTo>
                  <a:lnTo>
                    <a:pt x="573" y="169"/>
                  </a:lnTo>
                  <a:lnTo>
                    <a:pt x="573" y="102"/>
                  </a:lnTo>
                  <a:lnTo>
                    <a:pt x="539" y="68"/>
                  </a:lnTo>
                  <a:lnTo>
                    <a:pt x="438" y="35"/>
                  </a:lnTo>
                  <a:lnTo>
                    <a:pt x="304"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0" name="Google Shape;320;p3"/>
            <p:cNvSpPr/>
            <p:nvPr/>
          </p:nvSpPr>
          <p:spPr>
            <a:xfrm>
              <a:off x="3747248" y="240993"/>
              <a:ext cx="8401" cy="28484"/>
            </a:xfrm>
            <a:custGeom>
              <a:avLst/>
              <a:gdLst/>
              <a:ahLst/>
              <a:cxnLst/>
              <a:rect l="l" t="t" r="r" b="b"/>
              <a:pathLst>
                <a:path w="169" h="573" extrusionOk="0">
                  <a:moveTo>
                    <a:pt x="68" y="0"/>
                  </a:moveTo>
                  <a:lnTo>
                    <a:pt x="34" y="34"/>
                  </a:lnTo>
                  <a:lnTo>
                    <a:pt x="0" y="101"/>
                  </a:lnTo>
                  <a:lnTo>
                    <a:pt x="0" y="505"/>
                  </a:lnTo>
                  <a:lnTo>
                    <a:pt x="0" y="573"/>
                  </a:lnTo>
                  <a:lnTo>
                    <a:pt x="135" y="573"/>
                  </a:lnTo>
                  <a:lnTo>
                    <a:pt x="169" y="505"/>
                  </a:lnTo>
                  <a:lnTo>
                    <a:pt x="169" y="101"/>
                  </a:lnTo>
                  <a:lnTo>
                    <a:pt x="135" y="34"/>
                  </a:lnTo>
                  <a:lnTo>
                    <a:pt x="6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1" name="Google Shape;321;p3"/>
            <p:cNvSpPr/>
            <p:nvPr/>
          </p:nvSpPr>
          <p:spPr>
            <a:xfrm>
              <a:off x="3912931" y="333006"/>
              <a:ext cx="31864" cy="18492"/>
            </a:xfrm>
            <a:custGeom>
              <a:avLst/>
              <a:gdLst/>
              <a:ahLst/>
              <a:cxnLst/>
              <a:rect l="l" t="t" r="r" b="b"/>
              <a:pathLst>
                <a:path w="641" h="372" extrusionOk="0">
                  <a:moveTo>
                    <a:pt x="68" y="1"/>
                  </a:moveTo>
                  <a:lnTo>
                    <a:pt x="34" y="35"/>
                  </a:lnTo>
                  <a:lnTo>
                    <a:pt x="1" y="68"/>
                  </a:lnTo>
                  <a:lnTo>
                    <a:pt x="1" y="102"/>
                  </a:lnTo>
                  <a:lnTo>
                    <a:pt x="102" y="237"/>
                  </a:lnTo>
                  <a:lnTo>
                    <a:pt x="236" y="304"/>
                  </a:lnTo>
                  <a:lnTo>
                    <a:pt x="405" y="338"/>
                  </a:lnTo>
                  <a:lnTo>
                    <a:pt x="506" y="371"/>
                  </a:lnTo>
                  <a:lnTo>
                    <a:pt x="573" y="338"/>
                  </a:lnTo>
                  <a:lnTo>
                    <a:pt x="607" y="304"/>
                  </a:lnTo>
                  <a:lnTo>
                    <a:pt x="640" y="270"/>
                  </a:lnTo>
                  <a:lnTo>
                    <a:pt x="640" y="237"/>
                  </a:lnTo>
                  <a:lnTo>
                    <a:pt x="607" y="169"/>
                  </a:lnTo>
                  <a:lnTo>
                    <a:pt x="472" y="169"/>
                  </a:lnTo>
                  <a:lnTo>
                    <a:pt x="371" y="136"/>
                  </a:lnTo>
                  <a:lnTo>
                    <a:pt x="236" y="102"/>
                  </a:lnTo>
                  <a:lnTo>
                    <a:pt x="135" y="35"/>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2" name="Google Shape;322;p3"/>
            <p:cNvSpPr/>
            <p:nvPr/>
          </p:nvSpPr>
          <p:spPr>
            <a:xfrm>
              <a:off x="3753959" y="184075"/>
              <a:ext cx="16752" cy="45236"/>
            </a:xfrm>
            <a:custGeom>
              <a:avLst/>
              <a:gdLst/>
              <a:ahLst/>
              <a:cxnLst/>
              <a:rect l="l" t="t" r="r" b="b"/>
              <a:pathLst>
                <a:path w="337" h="910" extrusionOk="0">
                  <a:moveTo>
                    <a:pt x="236" y="0"/>
                  </a:moveTo>
                  <a:lnTo>
                    <a:pt x="202" y="34"/>
                  </a:lnTo>
                  <a:lnTo>
                    <a:pt x="101" y="202"/>
                  </a:lnTo>
                  <a:lnTo>
                    <a:pt x="34" y="438"/>
                  </a:lnTo>
                  <a:lnTo>
                    <a:pt x="0" y="674"/>
                  </a:lnTo>
                  <a:lnTo>
                    <a:pt x="34" y="775"/>
                  </a:lnTo>
                  <a:lnTo>
                    <a:pt x="67" y="876"/>
                  </a:lnTo>
                  <a:lnTo>
                    <a:pt x="101" y="910"/>
                  </a:lnTo>
                  <a:lnTo>
                    <a:pt x="135" y="910"/>
                  </a:lnTo>
                  <a:lnTo>
                    <a:pt x="168" y="876"/>
                  </a:lnTo>
                  <a:lnTo>
                    <a:pt x="202" y="842"/>
                  </a:lnTo>
                  <a:lnTo>
                    <a:pt x="202" y="640"/>
                  </a:lnTo>
                  <a:lnTo>
                    <a:pt x="236" y="438"/>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3" name="Google Shape;323;p3"/>
            <p:cNvSpPr/>
            <p:nvPr/>
          </p:nvSpPr>
          <p:spPr>
            <a:xfrm>
              <a:off x="3999974" y="359800"/>
              <a:ext cx="30174" cy="8401"/>
            </a:xfrm>
            <a:custGeom>
              <a:avLst/>
              <a:gdLst/>
              <a:ahLst/>
              <a:cxnLst/>
              <a:rect l="l" t="t" r="r" b="b"/>
              <a:pathLst>
                <a:path w="607" h="169" extrusionOk="0">
                  <a:moveTo>
                    <a:pt x="68" y="1"/>
                  </a:moveTo>
                  <a:lnTo>
                    <a:pt x="0" y="34"/>
                  </a:lnTo>
                  <a:lnTo>
                    <a:pt x="0" y="68"/>
                  </a:lnTo>
                  <a:lnTo>
                    <a:pt x="0" y="135"/>
                  </a:lnTo>
                  <a:lnTo>
                    <a:pt x="68" y="169"/>
                  </a:lnTo>
                  <a:lnTo>
                    <a:pt x="505" y="169"/>
                  </a:lnTo>
                  <a:lnTo>
                    <a:pt x="573" y="135"/>
                  </a:lnTo>
                  <a:lnTo>
                    <a:pt x="606" y="68"/>
                  </a:lnTo>
                  <a:lnTo>
                    <a:pt x="573" y="34"/>
                  </a:lnTo>
                  <a:lnTo>
                    <a:pt x="5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4" name="Google Shape;324;p3"/>
            <p:cNvSpPr/>
            <p:nvPr/>
          </p:nvSpPr>
          <p:spPr>
            <a:xfrm>
              <a:off x="3770661" y="125517"/>
              <a:ext cx="20133" cy="35195"/>
            </a:xfrm>
            <a:custGeom>
              <a:avLst/>
              <a:gdLst/>
              <a:ahLst/>
              <a:cxnLst/>
              <a:rect l="l" t="t" r="r" b="b"/>
              <a:pathLst>
                <a:path w="405" h="708" extrusionOk="0">
                  <a:moveTo>
                    <a:pt x="304" y="0"/>
                  </a:moveTo>
                  <a:lnTo>
                    <a:pt x="236" y="67"/>
                  </a:lnTo>
                  <a:lnTo>
                    <a:pt x="135" y="303"/>
                  </a:lnTo>
                  <a:lnTo>
                    <a:pt x="1" y="572"/>
                  </a:lnTo>
                  <a:lnTo>
                    <a:pt x="1" y="640"/>
                  </a:lnTo>
                  <a:lnTo>
                    <a:pt x="34" y="707"/>
                  </a:lnTo>
                  <a:lnTo>
                    <a:pt x="135" y="707"/>
                  </a:lnTo>
                  <a:lnTo>
                    <a:pt x="203" y="673"/>
                  </a:lnTo>
                  <a:lnTo>
                    <a:pt x="337" y="404"/>
                  </a:lnTo>
                  <a:lnTo>
                    <a:pt x="405" y="101"/>
                  </a:lnTo>
                  <a:lnTo>
                    <a:pt x="405" y="34"/>
                  </a:lnTo>
                  <a:lnTo>
                    <a:pt x="37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5" name="Google Shape;325;p3"/>
            <p:cNvSpPr/>
            <p:nvPr/>
          </p:nvSpPr>
          <p:spPr>
            <a:xfrm>
              <a:off x="4043470" y="371532"/>
              <a:ext cx="41906" cy="16752"/>
            </a:xfrm>
            <a:custGeom>
              <a:avLst/>
              <a:gdLst/>
              <a:ahLst/>
              <a:cxnLst/>
              <a:rect l="l" t="t" r="r" b="b"/>
              <a:pathLst>
                <a:path w="843" h="337" extrusionOk="0">
                  <a:moveTo>
                    <a:pt x="68" y="0"/>
                  </a:moveTo>
                  <a:lnTo>
                    <a:pt x="1" y="34"/>
                  </a:lnTo>
                  <a:lnTo>
                    <a:pt x="1" y="101"/>
                  </a:lnTo>
                  <a:lnTo>
                    <a:pt x="34" y="135"/>
                  </a:lnTo>
                  <a:lnTo>
                    <a:pt x="203" y="236"/>
                  </a:lnTo>
                  <a:lnTo>
                    <a:pt x="405" y="303"/>
                  </a:lnTo>
                  <a:lnTo>
                    <a:pt x="573" y="337"/>
                  </a:lnTo>
                  <a:lnTo>
                    <a:pt x="775" y="337"/>
                  </a:lnTo>
                  <a:lnTo>
                    <a:pt x="809" y="303"/>
                  </a:lnTo>
                  <a:lnTo>
                    <a:pt x="842" y="236"/>
                  </a:lnTo>
                  <a:lnTo>
                    <a:pt x="842" y="202"/>
                  </a:lnTo>
                  <a:lnTo>
                    <a:pt x="775" y="169"/>
                  </a:lnTo>
                  <a:lnTo>
                    <a:pt x="438" y="101"/>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6" name="Google Shape;326;p3"/>
            <p:cNvSpPr/>
            <p:nvPr/>
          </p:nvSpPr>
          <p:spPr>
            <a:xfrm>
              <a:off x="4190761" y="413387"/>
              <a:ext cx="30174" cy="13422"/>
            </a:xfrm>
            <a:custGeom>
              <a:avLst/>
              <a:gdLst/>
              <a:ahLst/>
              <a:cxnLst/>
              <a:rect l="l" t="t" r="r" b="b"/>
              <a:pathLst>
                <a:path w="607" h="270" extrusionOk="0">
                  <a:moveTo>
                    <a:pt x="68" y="0"/>
                  </a:moveTo>
                  <a:lnTo>
                    <a:pt x="0" y="67"/>
                  </a:lnTo>
                  <a:lnTo>
                    <a:pt x="0" y="101"/>
                  </a:lnTo>
                  <a:lnTo>
                    <a:pt x="34" y="135"/>
                  </a:lnTo>
                  <a:lnTo>
                    <a:pt x="304" y="236"/>
                  </a:lnTo>
                  <a:lnTo>
                    <a:pt x="438" y="269"/>
                  </a:lnTo>
                  <a:lnTo>
                    <a:pt x="573" y="236"/>
                  </a:lnTo>
                  <a:lnTo>
                    <a:pt x="607" y="202"/>
                  </a:lnTo>
                  <a:lnTo>
                    <a:pt x="607" y="168"/>
                  </a:lnTo>
                  <a:lnTo>
                    <a:pt x="607" y="135"/>
                  </a:lnTo>
                  <a:lnTo>
                    <a:pt x="573" y="101"/>
                  </a:lnTo>
                  <a:lnTo>
                    <a:pt x="10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7" name="Google Shape;327;p3"/>
            <p:cNvSpPr/>
            <p:nvPr/>
          </p:nvSpPr>
          <p:spPr>
            <a:xfrm>
              <a:off x="4230926" y="426759"/>
              <a:ext cx="43546" cy="13422"/>
            </a:xfrm>
            <a:custGeom>
              <a:avLst/>
              <a:gdLst/>
              <a:ahLst/>
              <a:cxnLst/>
              <a:rect l="l" t="t" r="r" b="b"/>
              <a:pathLst>
                <a:path w="876" h="270" extrusionOk="0">
                  <a:moveTo>
                    <a:pt x="34" y="0"/>
                  </a:moveTo>
                  <a:lnTo>
                    <a:pt x="1" y="68"/>
                  </a:lnTo>
                  <a:lnTo>
                    <a:pt x="34" y="135"/>
                  </a:lnTo>
                  <a:lnTo>
                    <a:pt x="68" y="169"/>
                  </a:lnTo>
                  <a:lnTo>
                    <a:pt x="236" y="202"/>
                  </a:lnTo>
                  <a:lnTo>
                    <a:pt x="438" y="236"/>
                  </a:lnTo>
                  <a:lnTo>
                    <a:pt x="640" y="270"/>
                  </a:lnTo>
                  <a:lnTo>
                    <a:pt x="842" y="236"/>
                  </a:lnTo>
                  <a:lnTo>
                    <a:pt x="876" y="202"/>
                  </a:lnTo>
                  <a:lnTo>
                    <a:pt x="876" y="169"/>
                  </a:lnTo>
                  <a:lnTo>
                    <a:pt x="876" y="135"/>
                  </a:lnTo>
                  <a:lnTo>
                    <a:pt x="842" y="101"/>
                  </a:lnTo>
                  <a:lnTo>
                    <a:pt x="438" y="34"/>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8" name="Google Shape;328;p3"/>
            <p:cNvSpPr/>
            <p:nvPr/>
          </p:nvSpPr>
          <p:spPr>
            <a:xfrm>
              <a:off x="4143884" y="398276"/>
              <a:ext cx="35195" cy="13471"/>
            </a:xfrm>
            <a:custGeom>
              <a:avLst/>
              <a:gdLst/>
              <a:ahLst/>
              <a:cxnLst/>
              <a:rect l="l" t="t" r="r" b="b"/>
              <a:pathLst>
                <a:path w="708" h="271" extrusionOk="0">
                  <a:moveTo>
                    <a:pt x="34" y="1"/>
                  </a:moveTo>
                  <a:lnTo>
                    <a:pt x="1" y="35"/>
                  </a:lnTo>
                  <a:lnTo>
                    <a:pt x="1" y="102"/>
                  </a:lnTo>
                  <a:lnTo>
                    <a:pt x="68" y="136"/>
                  </a:lnTo>
                  <a:lnTo>
                    <a:pt x="371" y="237"/>
                  </a:lnTo>
                  <a:lnTo>
                    <a:pt x="506" y="270"/>
                  </a:lnTo>
                  <a:lnTo>
                    <a:pt x="640" y="237"/>
                  </a:lnTo>
                  <a:lnTo>
                    <a:pt x="708" y="203"/>
                  </a:lnTo>
                  <a:lnTo>
                    <a:pt x="708" y="169"/>
                  </a:lnTo>
                  <a:lnTo>
                    <a:pt x="708" y="102"/>
                  </a:lnTo>
                  <a:lnTo>
                    <a:pt x="640" y="68"/>
                  </a:lnTo>
                  <a:lnTo>
                    <a:pt x="405" y="35"/>
                  </a:lnTo>
                  <a:lnTo>
                    <a:pt x="1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9" name="Google Shape;329;p3"/>
            <p:cNvSpPr/>
            <p:nvPr/>
          </p:nvSpPr>
          <p:spPr>
            <a:xfrm>
              <a:off x="4097057" y="383213"/>
              <a:ext cx="36835" cy="13471"/>
            </a:xfrm>
            <a:custGeom>
              <a:avLst/>
              <a:gdLst/>
              <a:ahLst/>
              <a:cxnLst/>
              <a:rect l="l" t="t" r="r" b="b"/>
              <a:pathLst>
                <a:path w="741" h="271" extrusionOk="0">
                  <a:moveTo>
                    <a:pt x="101" y="1"/>
                  </a:moveTo>
                  <a:lnTo>
                    <a:pt x="34" y="35"/>
                  </a:lnTo>
                  <a:lnTo>
                    <a:pt x="0" y="102"/>
                  </a:lnTo>
                  <a:lnTo>
                    <a:pt x="34" y="169"/>
                  </a:lnTo>
                  <a:lnTo>
                    <a:pt x="101" y="203"/>
                  </a:lnTo>
                  <a:lnTo>
                    <a:pt x="370" y="237"/>
                  </a:lnTo>
                  <a:lnTo>
                    <a:pt x="539" y="270"/>
                  </a:lnTo>
                  <a:lnTo>
                    <a:pt x="741" y="270"/>
                  </a:lnTo>
                  <a:lnTo>
                    <a:pt x="741" y="203"/>
                  </a:lnTo>
                  <a:lnTo>
                    <a:pt x="741" y="169"/>
                  </a:lnTo>
                  <a:lnTo>
                    <a:pt x="707" y="136"/>
                  </a:lnTo>
                  <a:lnTo>
                    <a:pt x="572" y="68"/>
                  </a:lnTo>
                  <a:lnTo>
                    <a:pt x="438" y="35"/>
                  </a:lnTo>
                  <a:lnTo>
                    <a:pt x="269" y="35"/>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30" name="Google Shape;330;p3"/>
          <p:cNvGrpSpPr/>
          <p:nvPr/>
        </p:nvGrpSpPr>
        <p:grpSpPr>
          <a:xfrm>
            <a:off x="2245156" y="3236816"/>
            <a:ext cx="3792525" cy="1904639"/>
            <a:chOff x="1112916" y="3236816"/>
            <a:chExt cx="3792525" cy="1904639"/>
          </a:xfrm>
        </p:grpSpPr>
        <p:sp>
          <p:nvSpPr>
            <p:cNvPr id="331" name="Google Shape;331;p3"/>
            <p:cNvSpPr/>
            <p:nvPr/>
          </p:nvSpPr>
          <p:spPr>
            <a:xfrm>
              <a:off x="2108757" y="3363974"/>
              <a:ext cx="2639352" cy="629329"/>
            </a:xfrm>
            <a:custGeom>
              <a:avLst/>
              <a:gdLst/>
              <a:ahLst/>
              <a:cxnLst/>
              <a:rect l="l" t="t" r="r" b="b"/>
              <a:pathLst>
                <a:path w="53095" h="12660" extrusionOk="0">
                  <a:moveTo>
                    <a:pt x="48112" y="1"/>
                  </a:moveTo>
                  <a:lnTo>
                    <a:pt x="46496" y="34"/>
                  </a:lnTo>
                  <a:lnTo>
                    <a:pt x="43264" y="135"/>
                  </a:lnTo>
                  <a:lnTo>
                    <a:pt x="40032" y="236"/>
                  </a:lnTo>
                  <a:lnTo>
                    <a:pt x="36699" y="371"/>
                  </a:lnTo>
                  <a:lnTo>
                    <a:pt x="33365" y="438"/>
                  </a:lnTo>
                  <a:lnTo>
                    <a:pt x="29999" y="472"/>
                  </a:lnTo>
                  <a:lnTo>
                    <a:pt x="26666" y="506"/>
                  </a:lnTo>
                  <a:lnTo>
                    <a:pt x="20067" y="506"/>
                  </a:lnTo>
                  <a:lnTo>
                    <a:pt x="13501" y="472"/>
                  </a:lnTo>
                  <a:lnTo>
                    <a:pt x="6768" y="405"/>
                  </a:lnTo>
                  <a:lnTo>
                    <a:pt x="3569" y="371"/>
                  </a:lnTo>
                  <a:lnTo>
                    <a:pt x="1145" y="371"/>
                  </a:lnTo>
                  <a:lnTo>
                    <a:pt x="337" y="438"/>
                  </a:lnTo>
                  <a:lnTo>
                    <a:pt x="202" y="236"/>
                  </a:lnTo>
                  <a:lnTo>
                    <a:pt x="169" y="236"/>
                  </a:lnTo>
                  <a:lnTo>
                    <a:pt x="169" y="270"/>
                  </a:lnTo>
                  <a:lnTo>
                    <a:pt x="169" y="438"/>
                  </a:lnTo>
                  <a:lnTo>
                    <a:pt x="68" y="438"/>
                  </a:lnTo>
                  <a:lnTo>
                    <a:pt x="34" y="472"/>
                  </a:lnTo>
                  <a:lnTo>
                    <a:pt x="0" y="506"/>
                  </a:lnTo>
                  <a:lnTo>
                    <a:pt x="34" y="539"/>
                  </a:lnTo>
                  <a:lnTo>
                    <a:pt x="202" y="539"/>
                  </a:lnTo>
                  <a:lnTo>
                    <a:pt x="236" y="809"/>
                  </a:lnTo>
                  <a:lnTo>
                    <a:pt x="303" y="1045"/>
                  </a:lnTo>
                  <a:lnTo>
                    <a:pt x="472" y="1550"/>
                  </a:lnTo>
                  <a:lnTo>
                    <a:pt x="977" y="3065"/>
                  </a:lnTo>
                  <a:lnTo>
                    <a:pt x="2088" y="6330"/>
                  </a:lnTo>
                  <a:lnTo>
                    <a:pt x="4243" y="12593"/>
                  </a:lnTo>
                  <a:lnTo>
                    <a:pt x="4276" y="12626"/>
                  </a:lnTo>
                  <a:lnTo>
                    <a:pt x="4310" y="12660"/>
                  </a:lnTo>
                  <a:lnTo>
                    <a:pt x="4377" y="12660"/>
                  </a:lnTo>
                  <a:lnTo>
                    <a:pt x="4445" y="12626"/>
                  </a:lnTo>
                  <a:lnTo>
                    <a:pt x="4478" y="12559"/>
                  </a:lnTo>
                  <a:lnTo>
                    <a:pt x="4445" y="12525"/>
                  </a:lnTo>
                  <a:lnTo>
                    <a:pt x="2391" y="6229"/>
                  </a:lnTo>
                  <a:lnTo>
                    <a:pt x="1280" y="2997"/>
                  </a:lnTo>
                  <a:lnTo>
                    <a:pt x="741" y="1482"/>
                  </a:lnTo>
                  <a:lnTo>
                    <a:pt x="606" y="1011"/>
                  </a:lnTo>
                  <a:lnTo>
                    <a:pt x="438" y="573"/>
                  </a:lnTo>
                  <a:lnTo>
                    <a:pt x="1179" y="640"/>
                  </a:lnTo>
                  <a:lnTo>
                    <a:pt x="1953" y="640"/>
                  </a:lnTo>
                  <a:lnTo>
                    <a:pt x="3468" y="674"/>
                  </a:lnTo>
                  <a:lnTo>
                    <a:pt x="6498" y="674"/>
                  </a:lnTo>
                  <a:lnTo>
                    <a:pt x="13232" y="708"/>
                  </a:lnTo>
                  <a:lnTo>
                    <a:pt x="19932" y="775"/>
                  </a:lnTo>
                  <a:lnTo>
                    <a:pt x="26666" y="775"/>
                  </a:lnTo>
                  <a:lnTo>
                    <a:pt x="29931" y="742"/>
                  </a:lnTo>
                  <a:lnTo>
                    <a:pt x="33231" y="708"/>
                  </a:lnTo>
                  <a:lnTo>
                    <a:pt x="36497" y="607"/>
                  </a:lnTo>
                  <a:lnTo>
                    <a:pt x="39796" y="506"/>
                  </a:lnTo>
                  <a:lnTo>
                    <a:pt x="43062" y="405"/>
                  </a:lnTo>
                  <a:lnTo>
                    <a:pt x="46328" y="304"/>
                  </a:lnTo>
                  <a:lnTo>
                    <a:pt x="47944" y="270"/>
                  </a:lnTo>
                  <a:lnTo>
                    <a:pt x="49593" y="270"/>
                  </a:lnTo>
                  <a:lnTo>
                    <a:pt x="51210" y="304"/>
                  </a:lnTo>
                  <a:lnTo>
                    <a:pt x="52859" y="337"/>
                  </a:lnTo>
                  <a:lnTo>
                    <a:pt x="52624" y="674"/>
                  </a:lnTo>
                  <a:lnTo>
                    <a:pt x="52422" y="1011"/>
                  </a:lnTo>
                  <a:lnTo>
                    <a:pt x="52051" y="1752"/>
                  </a:lnTo>
                  <a:lnTo>
                    <a:pt x="51445" y="3267"/>
                  </a:lnTo>
                  <a:lnTo>
                    <a:pt x="50873" y="4647"/>
                  </a:lnTo>
                  <a:lnTo>
                    <a:pt x="50334" y="6095"/>
                  </a:lnTo>
                  <a:lnTo>
                    <a:pt x="49762" y="7542"/>
                  </a:lnTo>
                  <a:lnTo>
                    <a:pt x="49257" y="9058"/>
                  </a:lnTo>
                  <a:lnTo>
                    <a:pt x="48752" y="10539"/>
                  </a:lnTo>
                  <a:lnTo>
                    <a:pt x="48314" y="12054"/>
                  </a:lnTo>
                  <a:lnTo>
                    <a:pt x="26531" y="12121"/>
                  </a:lnTo>
                  <a:lnTo>
                    <a:pt x="15589" y="12088"/>
                  </a:lnTo>
                  <a:lnTo>
                    <a:pt x="10067" y="12054"/>
                  </a:lnTo>
                  <a:lnTo>
                    <a:pt x="7306" y="12088"/>
                  </a:lnTo>
                  <a:lnTo>
                    <a:pt x="4546" y="12121"/>
                  </a:lnTo>
                  <a:lnTo>
                    <a:pt x="4512" y="12155"/>
                  </a:lnTo>
                  <a:lnTo>
                    <a:pt x="4478" y="12189"/>
                  </a:lnTo>
                  <a:lnTo>
                    <a:pt x="4512" y="12256"/>
                  </a:lnTo>
                  <a:lnTo>
                    <a:pt x="4546" y="12256"/>
                  </a:lnTo>
                  <a:lnTo>
                    <a:pt x="7239" y="12323"/>
                  </a:lnTo>
                  <a:lnTo>
                    <a:pt x="9933" y="12357"/>
                  </a:lnTo>
                  <a:lnTo>
                    <a:pt x="15319" y="12323"/>
                  </a:lnTo>
                  <a:lnTo>
                    <a:pt x="48247" y="12323"/>
                  </a:lnTo>
                  <a:lnTo>
                    <a:pt x="48247" y="12391"/>
                  </a:lnTo>
                  <a:lnTo>
                    <a:pt x="48314" y="12424"/>
                  </a:lnTo>
                  <a:lnTo>
                    <a:pt x="48381" y="12424"/>
                  </a:lnTo>
                  <a:lnTo>
                    <a:pt x="48449" y="12357"/>
                  </a:lnTo>
                  <a:lnTo>
                    <a:pt x="48482" y="12323"/>
                  </a:lnTo>
                  <a:lnTo>
                    <a:pt x="48516" y="12323"/>
                  </a:lnTo>
                  <a:lnTo>
                    <a:pt x="48583" y="12290"/>
                  </a:lnTo>
                  <a:lnTo>
                    <a:pt x="48617" y="12222"/>
                  </a:lnTo>
                  <a:lnTo>
                    <a:pt x="48617" y="12121"/>
                  </a:lnTo>
                  <a:lnTo>
                    <a:pt x="48550" y="12054"/>
                  </a:lnTo>
                  <a:lnTo>
                    <a:pt x="49055" y="10640"/>
                  </a:lnTo>
                  <a:lnTo>
                    <a:pt x="49526" y="9226"/>
                  </a:lnTo>
                  <a:lnTo>
                    <a:pt x="49964" y="7812"/>
                  </a:lnTo>
                  <a:lnTo>
                    <a:pt x="50469" y="6398"/>
                  </a:lnTo>
                  <a:lnTo>
                    <a:pt x="51075" y="4748"/>
                  </a:lnTo>
                  <a:lnTo>
                    <a:pt x="51748" y="3132"/>
                  </a:lnTo>
                  <a:lnTo>
                    <a:pt x="52051" y="2459"/>
                  </a:lnTo>
                  <a:lnTo>
                    <a:pt x="52388" y="1752"/>
                  </a:lnTo>
                  <a:lnTo>
                    <a:pt x="52725" y="1078"/>
                  </a:lnTo>
                  <a:lnTo>
                    <a:pt x="52859" y="708"/>
                  </a:lnTo>
                  <a:lnTo>
                    <a:pt x="52960" y="371"/>
                  </a:lnTo>
                  <a:lnTo>
                    <a:pt x="53028" y="337"/>
                  </a:lnTo>
                  <a:lnTo>
                    <a:pt x="53061" y="337"/>
                  </a:lnTo>
                  <a:lnTo>
                    <a:pt x="53095" y="236"/>
                  </a:lnTo>
                  <a:lnTo>
                    <a:pt x="53061" y="135"/>
                  </a:lnTo>
                  <a:lnTo>
                    <a:pt x="53028" y="102"/>
                  </a:lnTo>
                  <a:lnTo>
                    <a:pt x="52960" y="102"/>
                  </a:lnTo>
                  <a:lnTo>
                    <a:pt x="51344" y="34"/>
                  </a:lnTo>
                  <a:lnTo>
                    <a:pt x="497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2" name="Google Shape;332;p3"/>
            <p:cNvSpPr/>
            <p:nvPr/>
          </p:nvSpPr>
          <p:spPr>
            <a:xfrm>
              <a:off x="3417522" y="3312127"/>
              <a:ext cx="30174" cy="30174"/>
            </a:xfrm>
            <a:custGeom>
              <a:avLst/>
              <a:gdLst/>
              <a:ahLst/>
              <a:cxnLst/>
              <a:rect l="l" t="t" r="r" b="b"/>
              <a:pathLst>
                <a:path w="607" h="607" extrusionOk="0">
                  <a:moveTo>
                    <a:pt x="338" y="0"/>
                  </a:moveTo>
                  <a:lnTo>
                    <a:pt x="237" y="34"/>
                  </a:lnTo>
                  <a:lnTo>
                    <a:pt x="102" y="67"/>
                  </a:lnTo>
                  <a:lnTo>
                    <a:pt x="35" y="135"/>
                  </a:lnTo>
                  <a:lnTo>
                    <a:pt x="1" y="202"/>
                  </a:lnTo>
                  <a:lnTo>
                    <a:pt x="1" y="269"/>
                  </a:lnTo>
                  <a:lnTo>
                    <a:pt x="1" y="370"/>
                  </a:lnTo>
                  <a:lnTo>
                    <a:pt x="35" y="438"/>
                  </a:lnTo>
                  <a:lnTo>
                    <a:pt x="68" y="505"/>
                  </a:lnTo>
                  <a:lnTo>
                    <a:pt x="136" y="572"/>
                  </a:lnTo>
                  <a:lnTo>
                    <a:pt x="203" y="606"/>
                  </a:lnTo>
                  <a:lnTo>
                    <a:pt x="405" y="606"/>
                  </a:lnTo>
                  <a:lnTo>
                    <a:pt x="472" y="539"/>
                  </a:lnTo>
                  <a:lnTo>
                    <a:pt x="540" y="471"/>
                  </a:lnTo>
                  <a:lnTo>
                    <a:pt x="573" y="404"/>
                  </a:lnTo>
                  <a:lnTo>
                    <a:pt x="607" y="303"/>
                  </a:lnTo>
                  <a:lnTo>
                    <a:pt x="607" y="236"/>
                  </a:lnTo>
                  <a:lnTo>
                    <a:pt x="573" y="135"/>
                  </a:lnTo>
                  <a:lnTo>
                    <a:pt x="540" y="67"/>
                  </a:lnTo>
                  <a:lnTo>
                    <a:pt x="4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3" name="Google Shape;333;p3"/>
            <p:cNvSpPr/>
            <p:nvPr/>
          </p:nvSpPr>
          <p:spPr>
            <a:xfrm>
              <a:off x="2599146" y="4053551"/>
              <a:ext cx="1665285" cy="15112"/>
            </a:xfrm>
            <a:custGeom>
              <a:avLst/>
              <a:gdLst/>
              <a:ahLst/>
              <a:cxnLst/>
              <a:rect l="l" t="t" r="r" b="b"/>
              <a:pathLst>
                <a:path w="33500" h="304" extrusionOk="0">
                  <a:moveTo>
                    <a:pt x="23130" y="0"/>
                  </a:moveTo>
                  <a:lnTo>
                    <a:pt x="21009" y="67"/>
                  </a:lnTo>
                  <a:lnTo>
                    <a:pt x="18922" y="101"/>
                  </a:lnTo>
                  <a:lnTo>
                    <a:pt x="16834" y="135"/>
                  </a:lnTo>
                  <a:lnTo>
                    <a:pt x="4242" y="135"/>
                  </a:lnTo>
                  <a:lnTo>
                    <a:pt x="34" y="168"/>
                  </a:lnTo>
                  <a:lnTo>
                    <a:pt x="0" y="168"/>
                  </a:lnTo>
                  <a:lnTo>
                    <a:pt x="0" y="202"/>
                  </a:lnTo>
                  <a:lnTo>
                    <a:pt x="0" y="236"/>
                  </a:lnTo>
                  <a:lnTo>
                    <a:pt x="34" y="236"/>
                  </a:lnTo>
                  <a:lnTo>
                    <a:pt x="4242" y="303"/>
                  </a:lnTo>
                  <a:lnTo>
                    <a:pt x="8417" y="303"/>
                  </a:lnTo>
                  <a:lnTo>
                    <a:pt x="16834" y="269"/>
                  </a:lnTo>
                  <a:lnTo>
                    <a:pt x="18854" y="269"/>
                  </a:lnTo>
                  <a:lnTo>
                    <a:pt x="20874" y="202"/>
                  </a:lnTo>
                  <a:lnTo>
                    <a:pt x="22928" y="168"/>
                  </a:lnTo>
                  <a:lnTo>
                    <a:pt x="27069" y="168"/>
                  </a:lnTo>
                  <a:lnTo>
                    <a:pt x="29190" y="202"/>
                  </a:lnTo>
                  <a:lnTo>
                    <a:pt x="33433" y="303"/>
                  </a:lnTo>
                  <a:lnTo>
                    <a:pt x="33500" y="269"/>
                  </a:lnTo>
                  <a:lnTo>
                    <a:pt x="33500" y="202"/>
                  </a:lnTo>
                  <a:lnTo>
                    <a:pt x="33500" y="168"/>
                  </a:lnTo>
                  <a:lnTo>
                    <a:pt x="33433" y="135"/>
                  </a:lnTo>
                  <a:lnTo>
                    <a:pt x="29325" y="34"/>
                  </a:lnTo>
                  <a:lnTo>
                    <a:pt x="272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4" name="Google Shape;334;p3"/>
            <p:cNvSpPr/>
            <p:nvPr/>
          </p:nvSpPr>
          <p:spPr>
            <a:xfrm>
              <a:off x="3020885" y="5056053"/>
              <a:ext cx="856951" cy="85402"/>
            </a:xfrm>
            <a:custGeom>
              <a:avLst/>
              <a:gdLst/>
              <a:ahLst/>
              <a:cxnLst/>
              <a:rect l="l" t="t" r="r" b="b"/>
              <a:pathLst>
                <a:path w="17239" h="1718" extrusionOk="0">
                  <a:moveTo>
                    <a:pt x="17070" y="0"/>
                  </a:moveTo>
                  <a:lnTo>
                    <a:pt x="8552" y="34"/>
                  </a:lnTo>
                  <a:lnTo>
                    <a:pt x="4310" y="68"/>
                  </a:lnTo>
                  <a:lnTo>
                    <a:pt x="2256" y="68"/>
                  </a:lnTo>
                  <a:lnTo>
                    <a:pt x="1246" y="101"/>
                  </a:lnTo>
                  <a:lnTo>
                    <a:pt x="741" y="169"/>
                  </a:lnTo>
                  <a:lnTo>
                    <a:pt x="236" y="236"/>
                  </a:lnTo>
                  <a:lnTo>
                    <a:pt x="203" y="101"/>
                  </a:lnTo>
                  <a:lnTo>
                    <a:pt x="169" y="68"/>
                  </a:lnTo>
                  <a:lnTo>
                    <a:pt x="135" y="68"/>
                  </a:lnTo>
                  <a:lnTo>
                    <a:pt x="34" y="303"/>
                  </a:lnTo>
                  <a:lnTo>
                    <a:pt x="1" y="303"/>
                  </a:lnTo>
                  <a:lnTo>
                    <a:pt x="1" y="337"/>
                  </a:lnTo>
                  <a:lnTo>
                    <a:pt x="1" y="404"/>
                  </a:lnTo>
                  <a:lnTo>
                    <a:pt x="1" y="707"/>
                  </a:lnTo>
                  <a:lnTo>
                    <a:pt x="1" y="977"/>
                  </a:lnTo>
                  <a:lnTo>
                    <a:pt x="1" y="1347"/>
                  </a:lnTo>
                  <a:lnTo>
                    <a:pt x="1" y="1717"/>
                  </a:lnTo>
                  <a:lnTo>
                    <a:pt x="270" y="1717"/>
                  </a:lnTo>
                  <a:lnTo>
                    <a:pt x="203" y="1145"/>
                  </a:lnTo>
                  <a:lnTo>
                    <a:pt x="236" y="775"/>
                  </a:lnTo>
                  <a:lnTo>
                    <a:pt x="236" y="404"/>
                  </a:lnTo>
                  <a:lnTo>
                    <a:pt x="1246" y="438"/>
                  </a:lnTo>
                  <a:lnTo>
                    <a:pt x="2290" y="371"/>
                  </a:lnTo>
                  <a:lnTo>
                    <a:pt x="3300" y="303"/>
                  </a:lnTo>
                  <a:lnTo>
                    <a:pt x="4310" y="270"/>
                  </a:lnTo>
                  <a:lnTo>
                    <a:pt x="8552" y="270"/>
                  </a:lnTo>
                  <a:lnTo>
                    <a:pt x="16936" y="303"/>
                  </a:lnTo>
                  <a:lnTo>
                    <a:pt x="16969" y="1650"/>
                  </a:lnTo>
                  <a:lnTo>
                    <a:pt x="16969" y="1717"/>
                  </a:lnTo>
                  <a:lnTo>
                    <a:pt x="17239" y="1717"/>
                  </a:lnTo>
                  <a:lnTo>
                    <a:pt x="17239" y="741"/>
                  </a:lnTo>
                  <a:lnTo>
                    <a:pt x="17205" y="135"/>
                  </a:lnTo>
                  <a:lnTo>
                    <a:pt x="17205" y="101"/>
                  </a:lnTo>
                  <a:lnTo>
                    <a:pt x="17171" y="34"/>
                  </a:lnTo>
                  <a:lnTo>
                    <a:pt x="17138" y="34"/>
                  </a:lnTo>
                  <a:lnTo>
                    <a:pt x="170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5" name="Google Shape;335;p3"/>
            <p:cNvSpPr/>
            <p:nvPr/>
          </p:nvSpPr>
          <p:spPr>
            <a:xfrm>
              <a:off x="1456015" y="4207503"/>
              <a:ext cx="649461" cy="933951"/>
            </a:xfrm>
            <a:custGeom>
              <a:avLst/>
              <a:gdLst/>
              <a:ahLst/>
              <a:cxnLst/>
              <a:rect l="l" t="t" r="r" b="b"/>
              <a:pathLst>
                <a:path w="13065" h="18788" extrusionOk="0">
                  <a:moveTo>
                    <a:pt x="1146" y="1"/>
                  </a:moveTo>
                  <a:lnTo>
                    <a:pt x="977" y="34"/>
                  </a:lnTo>
                  <a:lnTo>
                    <a:pt x="809" y="68"/>
                  </a:lnTo>
                  <a:lnTo>
                    <a:pt x="641" y="135"/>
                  </a:lnTo>
                  <a:lnTo>
                    <a:pt x="472" y="270"/>
                  </a:lnTo>
                  <a:lnTo>
                    <a:pt x="338" y="438"/>
                  </a:lnTo>
                  <a:lnTo>
                    <a:pt x="237" y="573"/>
                  </a:lnTo>
                  <a:lnTo>
                    <a:pt x="136" y="741"/>
                  </a:lnTo>
                  <a:lnTo>
                    <a:pt x="68" y="943"/>
                  </a:lnTo>
                  <a:lnTo>
                    <a:pt x="35" y="1112"/>
                  </a:lnTo>
                  <a:lnTo>
                    <a:pt x="1" y="1516"/>
                  </a:lnTo>
                  <a:lnTo>
                    <a:pt x="35" y="1953"/>
                  </a:lnTo>
                  <a:lnTo>
                    <a:pt x="68" y="2391"/>
                  </a:lnTo>
                  <a:lnTo>
                    <a:pt x="169" y="2795"/>
                  </a:lnTo>
                  <a:lnTo>
                    <a:pt x="338" y="3536"/>
                  </a:lnTo>
                  <a:lnTo>
                    <a:pt x="573" y="4310"/>
                  </a:lnTo>
                  <a:lnTo>
                    <a:pt x="809" y="5084"/>
                  </a:lnTo>
                  <a:lnTo>
                    <a:pt x="910" y="5387"/>
                  </a:lnTo>
                  <a:lnTo>
                    <a:pt x="1011" y="5690"/>
                  </a:lnTo>
                  <a:lnTo>
                    <a:pt x="1078" y="5825"/>
                  </a:lnTo>
                  <a:lnTo>
                    <a:pt x="1179" y="5926"/>
                  </a:lnTo>
                  <a:lnTo>
                    <a:pt x="1314" y="5993"/>
                  </a:lnTo>
                  <a:lnTo>
                    <a:pt x="1449" y="6027"/>
                  </a:lnTo>
                  <a:lnTo>
                    <a:pt x="1415" y="6094"/>
                  </a:lnTo>
                  <a:lnTo>
                    <a:pt x="1415" y="6633"/>
                  </a:lnTo>
                  <a:lnTo>
                    <a:pt x="1415" y="6869"/>
                  </a:lnTo>
                  <a:lnTo>
                    <a:pt x="1449" y="7138"/>
                  </a:lnTo>
                  <a:lnTo>
                    <a:pt x="1516" y="7374"/>
                  </a:lnTo>
                  <a:lnTo>
                    <a:pt x="1583" y="7609"/>
                  </a:lnTo>
                  <a:lnTo>
                    <a:pt x="1718" y="7845"/>
                  </a:lnTo>
                  <a:lnTo>
                    <a:pt x="1886" y="8081"/>
                  </a:lnTo>
                  <a:lnTo>
                    <a:pt x="2156" y="8384"/>
                  </a:lnTo>
                  <a:lnTo>
                    <a:pt x="2425" y="8721"/>
                  </a:lnTo>
                  <a:lnTo>
                    <a:pt x="2694" y="9024"/>
                  </a:lnTo>
                  <a:lnTo>
                    <a:pt x="2964" y="9360"/>
                  </a:lnTo>
                  <a:lnTo>
                    <a:pt x="3132" y="9596"/>
                  </a:lnTo>
                  <a:lnTo>
                    <a:pt x="3233" y="9865"/>
                  </a:lnTo>
                  <a:lnTo>
                    <a:pt x="3267" y="10135"/>
                  </a:lnTo>
                  <a:lnTo>
                    <a:pt x="3267" y="10404"/>
                  </a:lnTo>
                  <a:lnTo>
                    <a:pt x="3233" y="10673"/>
                  </a:lnTo>
                  <a:lnTo>
                    <a:pt x="3166" y="10943"/>
                  </a:lnTo>
                  <a:lnTo>
                    <a:pt x="3031" y="11178"/>
                  </a:lnTo>
                  <a:lnTo>
                    <a:pt x="2930" y="11448"/>
                  </a:lnTo>
                  <a:lnTo>
                    <a:pt x="2492" y="12188"/>
                  </a:lnTo>
                  <a:lnTo>
                    <a:pt x="2324" y="12559"/>
                  </a:lnTo>
                  <a:lnTo>
                    <a:pt x="2156" y="12895"/>
                  </a:lnTo>
                  <a:lnTo>
                    <a:pt x="2055" y="13266"/>
                  </a:lnTo>
                  <a:lnTo>
                    <a:pt x="1987" y="13636"/>
                  </a:lnTo>
                  <a:lnTo>
                    <a:pt x="1987" y="14074"/>
                  </a:lnTo>
                  <a:lnTo>
                    <a:pt x="2055" y="14511"/>
                  </a:lnTo>
                  <a:lnTo>
                    <a:pt x="2156" y="14915"/>
                  </a:lnTo>
                  <a:lnTo>
                    <a:pt x="2324" y="15319"/>
                  </a:lnTo>
                  <a:lnTo>
                    <a:pt x="2560" y="15723"/>
                  </a:lnTo>
                  <a:lnTo>
                    <a:pt x="2795" y="16128"/>
                  </a:lnTo>
                  <a:lnTo>
                    <a:pt x="3065" y="16498"/>
                  </a:lnTo>
                  <a:lnTo>
                    <a:pt x="3368" y="16868"/>
                  </a:lnTo>
                  <a:lnTo>
                    <a:pt x="3671" y="17171"/>
                  </a:lnTo>
                  <a:lnTo>
                    <a:pt x="4007" y="17474"/>
                  </a:lnTo>
                  <a:lnTo>
                    <a:pt x="4243" y="17676"/>
                  </a:lnTo>
                  <a:lnTo>
                    <a:pt x="4512" y="17845"/>
                  </a:lnTo>
                  <a:lnTo>
                    <a:pt x="4815" y="17979"/>
                  </a:lnTo>
                  <a:lnTo>
                    <a:pt x="5118" y="18080"/>
                  </a:lnTo>
                  <a:lnTo>
                    <a:pt x="5421" y="18181"/>
                  </a:lnTo>
                  <a:lnTo>
                    <a:pt x="5758" y="18249"/>
                  </a:lnTo>
                  <a:lnTo>
                    <a:pt x="6364" y="18249"/>
                  </a:lnTo>
                  <a:lnTo>
                    <a:pt x="6701" y="18181"/>
                  </a:lnTo>
                  <a:lnTo>
                    <a:pt x="6970" y="18080"/>
                  </a:lnTo>
                  <a:lnTo>
                    <a:pt x="7172" y="17912"/>
                  </a:lnTo>
                  <a:lnTo>
                    <a:pt x="7341" y="17710"/>
                  </a:lnTo>
                  <a:lnTo>
                    <a:pt x="7475" y="17474"/>
                  </a:lnTo>
                  <a:lnTo>
                    <a:pt x="7610" y="17205"/>
                  </a:lnTo>
                  <a:lnTo>
                    <a:pt x="7677" y="16902"/>
                  </a:lnTo>
                  <a:lnTo>
                    <a:pt x="7745" y="16599"/>
                  </a:lnTo>
                  <a:lnTo>
                    <a:pt x="7812" y="16161"/>
                  </a:lnTo>
                  <a:lnTo>
                    <a:pt x="7846" y="15757"/>
                  </a:lnTo>
                  <a:lnTo>
                    <a:pt x="7913" y="14882"/>
                  </a:lnTo>
                  <a:lnTo>
                    <a:pt x="7980" y="14444"/>
                  </a:lnTo>
                  <a:lnTo>
                    <a:pt x="8014" y="14006"/>
                  </a:lnTo>
                  <a:lnTo>
                    <a:pt x="8115" y="13569"/>
                  </a:lnTo>
                  <a:lnTo>
                    <a:pt x="8250" y="13165"/>
                  </a:lnTo>
                  <a:lnTo>
                    <a:pt x="8452" y="12727"/>
                  </a:lnTo>
                  <a:lnTo>
                    <a:pt x="8687" y="12357"/>
                  </a:lnTo>
                  <a:lnTo>
                    <a:pt x="8957" y="11986"/>
                  </a:lnTo>
                  <a:lnTo>
                    <a:pt x="9125" y="11818"/>
                  </a:lnTo>
                  <a:lnTo>
                    <a:pt x="9293" y="11683"/>
                  </a:lnTo>
                  <a:lnTo>
                    <a:pt x="9462" y="11582"/>
                  </a:lnTo>
                  <a:lnTo>
                    <a:pt x="9596" y="11515"/>
                  </a:lnTo>
                  <a:lnTo>
                    <a:pt x="9731" y="11481"/>
                  </a:lnTo>
                  <a:lnTo>
                    <a:pt x="10000" y="11481"/>
                  </a:lnTo>
                  <a:lnTo>
                    <a:pt x="10135" y="11549"/>
                  </a:lnTo>
                  <a:lnTo>
                    <a:pt x="10236" y="11582"/>
                  </a:lnTo>
                  <a:lnTo>
                    <a:pt x="10337" y="11683"/>
                  </a:lnTo>
                  <a:lnTo>
                    <a:pt x="10539" y="11852"/>
                  </a:lnTo>
                  <a:lnTo>
                    <a:pt x="10674" y="12121"/>
                  </a:lnTo>
                  <a:lnTo>
                    <a:pt x="10741" y="12390"/>
                  </a:lnTo>
                  <a:lnTo>
                    <a:pt x="10775" y="12693"/>
                  </a:lnTo>
                  <a:lnTo>
                    <a:pt x="10707" y="12727"/>
                  </a:lnTo>
                  <a:lnTo>
                    <a:pt x="10640" y="12761"/>
                  </a:lnTo>
                  <a:lnTo>
                    <a:pt x="10606" y="12828"/>
                  </a:lnTo>
                  <a:lnTo>
                    <a:pt x="10640" y="12862"/>
                  </a:lnTo>
                  <a:lnTo>
                    <a:pt x="10707" y="12895"/>
                  </a:lnTo>
                  <a:lnTo>
                    <a:pt x="10775" y="12929"/>
                  </a:lnTo>
                  <a:lnTo>
                    <a:pt x="11078" y="12895"/>
                  </a:lnTo>
                  <a:lnTo>
                    <a:pt x="11347" y="12862"/>
                  </a:lnTo>
                  <a:lnTo>
                    <a:pt x="11650" y="12794"/>
                  </a:lnTo>
                  <a:lnTo>
                    <a:pt x="11684" y="12761"/>
                  </a:lnTo>
                  <a:lnTo>
                    <a:pt x="11717" y="12727"/>
                  </a:lnTo>
                  <a:lnTo>
                    <a:pt x="11717" y="12660"/>
                  </a:lnTo>
                  <a:lnTo>
                    <a:pt x="11684" y="12592"/>
                  </a:lnTo>
                  <a:lnTo>
                    <a:pt x="11650" y="12559"/>
                  </a:lnTo>
                  <a:lnTo>
                    <a:pt x="11583" y="12559"/>
                  </a:lnTo>
                  <a:lnTo>
                    <a:pt x="11347" y="12626"/>
                  </a:lnTo>
                  <a:lnTo>
                    <a:pt x="11078" y="12660"/>
                  </a:lnTo>
                  <a:lnTo>
                    <a:pt x="11078" y="12390"/>
                  </a:lnTo>
                  <a:lnTo>
                    <a:pt x="11010" y="12155"/>
                  </a:lnTo>
                  <a:lnTo>
                    <a:pt x="10943" y="11919"/>
                  </a:lnTo>
                  <a:lnTo>
                    <a:pt x="10808" y="11683"/>
                  </a:lnTo>
                  <a:lnTo>
                    <a:pt x="10640" y="11515"/>
                  </a:lnTo>
                  <a:lnTo>
                    <a:pt x="10472" y="11347"/>
                  </a:lnTo>
                  <a:lnTo>
                    <a:pt x="10236" y="11246"/>
                  </a:lnTo>
                  <a:lnTo>
                    <a:pt x="9967" y="11178"/>
                  </a:lnTo>
                  <a:lnTo>
                    <a:pt x="9697" y="11178"/>
                  </a:lnTo>
                  <a:lnTo>
                    <a:pt x="9428" y="11246"/>
                  </a:lnTo>
                  <a:lnTo>
                    <a:pt x="9192" y="11380"/>
                  </a:lnTo>
                  <a:lnTo>
                    <a:pt x="8957" y="11549"/>
                  </a:lnTo>
                  <a:lnTo>
                    <a:pt x="8755" y="11751"/>
                  </a:lnTo>
                  <a:lnTo>
                    <a:pt x="8553" y="11986"/>
                  </a:lnTo>
                  <a:lnTo>
                    <a:pt x="8250" y="12424"/>
                  </a:lnTo>
                  <a:lnTo>
                    <a:pt x="8081" y="12761"/>
                  </a:lnTo>
                  <a:lnTo>
                    <a:pt x="7947" y="13131"/>
                  </a:lnTo>
                  <a:lnTo>
                    <a:pt x="7846" y="13468"/>
                  </a:lnTo>
                  <a:lnTo>
                    <a:pt x="7745" y="13804"/>
                  </a:lnTo>
                  <a:lnTo>
                    <a:pt x="7644" y="14545"/>
                  </a:lnTo>
                  <a:lnTo>
                    <a:pt x="7576" y="15286"/>
                  </a:lnTo>
                  <a:lnTo>
                    <a:pt x="7543" y="15824"/>
                  </a:lnTo>
                  <a:lnTo>
                    <a:pt x="7475" y="16363"/>
                  </a:lnTo>
                  <a:lnTo>
                    <a:pt x="7374" y="16902"/>
                  </a:lnTo>
                  <a:lnTo>
                    <a:pt x="7273" y="17171"/>
                  </a:lnTo>
                  <a:lnTo>
                    <a:pt x="7172" y="17407"/>
                  </a:lnTo>
                  <a:lnTo>
                    <a:pt x="7105" y="17542"/>
                  </a:lnTo>
                  <a:lnTo>
                    <a:pt x="7038" y="17643"/>
                  </a:lnTo>
                  <a:lnTo>
                    <a:pt x="6836" y="17811"/>
                  </a:lnTo>
                  <a:lnTo>
                    <a:pt x="6600" y="17912"/>
                  </a:lnTo>
                  <a:lnTo>
                    <a:pt x="6364" y="17946"/>
                  </a:lnTo>
                  <a:lnTo>
                    <a:pt x="6095" y="17946"/>
                  </a:lnTo>
                  <a:lnTo>
                    <a:pt x="5825" y="17912"/>
                  </a:lnTo>
                  <a:lnTo>
                    <a:pt x="5354" y="17811"/>
                  </a:lnTo>
                  <a:lnTo>
                    <a:pt x="4883" y="17643"/>
                  </a:lnTo>
                  <a:lnTo>
                    <a:pt x="4479" y="17441"/>
                  </a:lnTo>
                  <a:lnTo>
                    <a:pt x="4108" y="17138"/>
                  </a:lnTo>
                  <a:lnTo>
                    <a:pt x="3772" y="16801"/>
                  </a:lnTo>
                  <a:lnTo>
                    <a:pt x="3435" y="16464"/>
                  </a:lnTo>
                  <a:lnTo>
                    <a:pt x="3166" y="16060"/>
                  </a:lnTo>
                  <a:lnTo>
                    <a:pt x="2896" y="15656"/>
                  </a:lnTo>
                  <a:lnTo>
                    <a:pt x="2661" y="15252"/>
                  </a:lnTo>
                  <a:lnTo>
                    <a:pt x="2526" y="14915"/>
                  </a:lnTo>
                  <a:lnTo>
                    <a:pt x="2391" y="14612"/>
                  </a:lnTo>
                  <a:lnTo>
                    <a:pt x="2324" y="14276"/>
                  </a:lnTo>
                  <a:lnTo>
                    <a:pt x="2290" y="13939"/>
                  </a:lnTo>
                  <a:lnTo>
                    <a:pt x="2290" y="13602"/>
                  </a:lnTo>
                  <a:lnTo>
                    <a:pt x="2324" y="13266"/>
                  </a:lnTo>
                  <a:lnTo>
                    <a:pt x="2425" y="12929"/>
                  </a:lnTo>
                  <a:lnTo>
                    <a:pt x="2560" y="12592"/>
                  </a:lnTo>
                  <a:lnTo>
                    <a:pt x="2795" y="12222"/>
                  </a:lnTo>
                  <a:lnTo>
                    <a:pt x="3031" y="11852"/>
                  </a:lnTo>
                  <a:lnTo>
                    <a:pt x="3233" y="11481"/>
                  </a:lnTo>
                  <a:lnTo>
                    <a:pt x="3435" y="11077"/>
                  </a:lnTo>
                  <a:lnTo>
                    <a:pt x="3536" y="10741"/>
                  </a:lnTo>
                  <a:lnTo>
                    <a:pt x="3603" y="10438"/>
                  </a:lnTo>
                  <a:lnTo>
                    <a:pt x="3570" y="10135"/>
                  </a:lnTo>
                  <a:lnTo>
                    <a:pt x="3536" y="9832"/>
                  </a:lnTo>
                  <a:lnTo>
                    <a:pt x="3401" y="9562"/>
                  </a:lnTo>
                  <a:lnTo>
                    <a:pt x="3267" y="9293"/>
                  </a:lnTo>
                  <a:lnTo>
                    <a:pt x="3098" y="9024"/>
                  </a:lnTo>
                  <a:lnTo>
                    <a:pt x="2896" y="8788"/>
                  </a:lnTo>
                  <a:lnTo>
                    <a:pt x="2324" y="8148"/>
                  </a:lnTo>
                  <a:lnTo>
                    <a:pt x="2088" y="7811"/>
                  </a:lnTo>
                  <a:lnTo>
                    <a:pt x="1853" y="7475"/>
                  </a:lnTo>
                  <a:lnTo>
                    <a:pt x="1752" y="7306"/>
                  </a:lnTo>
                  <a:lnTo>
                    <a:pt x="1718" y="7138"/>
                  </a:lnTo>
                  <a:lnTo>
                    <a:pt x="1684" y="6801"/>
                  </a:lnTo>
                  <a:lnTo>
                    <a:pt x="1684" y="6094"/>
                  </a:lnTo>
                  <a:lnTo>
                    <a:pt x="1651" y="5993"/>
                  </a:lnTo>
                  <a:lnTo>
                    <a:pt x="1684" y="5960"/>
                  </a:lnTo>
                  <a:lnTo>
                    <a:pt x="1684" y="5892"/>
                  </a:lnTo>
                  <a:lnTo>
                    <a:pt x="1651" y="5825"/>
                  </a:lnTo>
                  <a:lnTo>
                    <a:pt x="1550" y="5791"/>
                  </a:lnTo>
                  <a:lnTo>
                    <a:pt x="1482" y="5791"/>
                  </a:lnTo>
                  <a:lnTo>
                    <a:pt x="1415" y="5758"/>
                  </a:lnTo>
                  <a:lnTo>
                    <a:pt x="1247" y="5589"/>
                  </a:lnTo>
                  <a:lnTo>
                    <a:pt x="1146" y="5354"/>
                  </a:lnTo>
                  <a:lnTo>
                    <a:pt x="1011" y="5084"/>
                  </a:lnTo>
                  <a:lnTo>
                    <a:pt x="843" y="4512"/>
                  </a:lnTo>
                  <a:lnTo>
                    <a:pt x="742" y="4074"/>
                  </a:lnTo>
                  <a:lnTo>
                    <a:pt x="573" y="3569"/>
                  </a:lnTo>
                  <a:lnTo>
                    <a:pt x="439" y="3031"/>
                  </a:lnTo>
                  <a:lnTo>
                    <a:pt x="338" y="2492"/>
                  </a:lnTo>
                  <a:lnTo>
                    <a:pt x="270" y="1953"/>
                  </a:lnTo>
                  <a:lnTo>
                    <a:pt x="270" y="1448"/>
                  </a:lnTo>
                  <a:lnTo>
                    <a:pt x="270" y="1213"/>
                  </a:lnTo>
                  <a:lnTo>
                    <a:pt x="338" y="943"/>
                  </a:lnTo>
                  <a:lnTo>
                    <a:pt x="405" y="741"/>
                  </a:lnTo>
                  <a:lnTo>
                    <a:pt x="540" y="539"/>
                  </a:lnTo>
                  <a:lnTo>
                    <a:pt x="708" y="371"/>
                  </a:lnTo>
                  <a:lnTo>
                    <a:pt x="944" y="270"/>
                  </a:lnTo>
                  <a:lnTo>
                    <a:pt x="1112" y="236"/>
                  </a:lnTo>
                  <a:lnTo>
                    <a:pt x="1112" y="236"/>
                  </a:lnTo>
                  <a:lnTo>
                    <a:pt x="977" y="337"/>
                  </a:lnTo>
                  <a:lnTo>
                    <a:pt x="843" y="472"/>
                  </a:lnTo>
                  <a:lnTo>
                    <a:pt x="742" y="640"/>
                  </a:lnTo>
                  <a:lnTo>
                    <a:pt x="674" y="842"/>
                  </a:lnTo>
                  <a:lnTo>
                    <a:pt x="674" y="1044"/>
                  </a:lnTo>
                  <a:lnTo>
                    <a:pt x="674" y="1246"/>
                  </a:lnTo>
                  <a:lnTo>
                    <a:pt x="742" y="1415"/>
                  </a:lnTo>
                  <a:lnTo>
                    <a:pt x="876" y="1549"/>
                  </a:lnTo>
                  <a:lnTo>
                    <a:pt x="910" y="1583"/>
                  </a:lnTo>
                  <a:lnTo>
                    <a:pt x="977" y="1583"/>
                  </a:lnTo>
                  <a:lnTo>
                    <a:pt x="1011" y="1549"/>
                  </a:lnTo>
                  <a:lnTo>
                    <a:pt x="1011" y="1482"/>
                  </a:lnTo>
                  <a:lnTo>
                    <a:pt x="910" y="1179"/>
                  </a:lnTo>
                  <a:lnTo>
                    <a:pt x="876" y="1044"/>
                  </a:lnTo>
                  <a:lnTo>
                    <a:pt x="910" y="876"/>
                  </a:lnTo>
                  <a:lnTo>
                    <a:pt x="944" y="741"/>
                  </a:lnTo>
                  <a:lnTo>
                    <a:pt x="1011" y="607"/>
                  </a:lnTo>
                  <a:lnTo>
                    <a:pt x="1213" y="405"/>
                  </a:lnTo>
                  <a:lnTo>
                    <a:pt x="1247" y="371"/>
                  </a:lnTo>
                  <a:lnTo>
                    <a:pt x="1213" y="304"/>
                  </a:lnTo>
                  <a:lnTo>
                    <a:pt x="1213" y="270"/>
                  </a:lnTo>
                  <a:lnTo>
                    <a:pt x="1146" y="236"/>
                  </a:lnTo>
                  <a:lnTo>
                    <a:pt x="1314" y="270"/>
                  </a:lnTo>
                  <a:lnTo>
                    <a:pt x="1449" y="270"/>
                  </a:lnTo>
                  <a:lnTo>
                    <a:pt x="1583" y="337"/>
                  </a:lnTo>
                  <a:lnTo>
                    <a:pt x="1718" y="405"/>
                  </a:lnTo>
                  <a:lnTo>
                    <a:pt x="1954" y="607"/>
                  </a:lnTo>
                  <a:lnTo>
                    <a:pt x="2122" y="876"/>
                  </a:lnTo>
                  <a:lnTo>
                    <a:pt x="2088" y="842"/>
                  </a:lnTo>
                  <a:lnTo>
                    <a:pt x="2021" y="842"/>
                  </a:lnTo>
                  <a:lnTo>
                    <a:pt x="1987" y="876"/>
                  </a:lnTo>
                  <a:lnTo>
                    <a:pt x="1954" y="910"/>
                  </a:lnTo>
                  <a:lnTo>
                    <a:pt x="1920" y="943"/>
                  </a:lnTo>
                  <a:lnTo>
                    <a:pt x="1886" y="943"/>
                  </a:lnTo>
                  <a:lnTo>
                    <a:pt x="1819" y="977"/>
                  </a:lnTo>
                  <a:lnTo>
                    <a:pt x="1785" y="1044"/>
                  </a:lnTo>
                  <a:lnTo>
                    <a:pt x="1752" y="1179"/>
                  </a:lnTo>
                  <a:lnTo>
                    <a:pt x="1785" y="1347"/>
                  </a:lnTo>
                  <a:lnTo>
                    <a:pt x="1785" y="1516"/>
                  </a:lnTo>
                  <a:lnTo>
                    <a:pt x="1853" y="1684"/>
                  </a:lnTo>
                  <a:lnTo>
                    <a:pt x="1954" y="1819"/>
                  </a:lnTo>
                  <a:lnTo>
                    <a:pt x="2088" y="1920"/>
                  </a:lnTo>
                  <a:lnTo>
                    <a:pt x="2156" y="1953"/>
                  </a:lnTo>
                  <a:lnTo>
                    <a:pt x="2223" y="1920"/>
                  </a:lnTo>
                  <a:lnTo>
                    <a:pt x="2257" y="1819"/>
                  </a:lnTo>
                  <a:lnTo>
                    <a:pt x="2223" y="1751"/>
                  </a:lnTo>
                  <a:lnTo>
                    <a:pt x="2290" y="1650"/>
                  </a:lnTo>
                  <a:lnTo>
                    <a:pt x="2257" y="1953"/>
                  </a:lnTo>
                  <a:lnTo>
                    <a:pt x="2189" y="2155"/>
                  </a:lnTo>
                  <a:lnTo>
                    <a:pt x="2055" y="2324"/>
                  </a:lnTo>
                  <a:lnTo>
                    <a:pt x="1920" y="2458"/>
                  </a:lnTo>
                  <a:lnTo>
                    <a:pt x="1752" y="2526"/>
                  </a:lnTo>
                  <a:lnTo>
                    <a:pt x="1550" y="2559"/>
                  </a:lnTo>
                  <a:lnTo>
                    <a:pt x="1381" y="2492"/>
                  </a:lnTo>
                  <a:lnTo>
                    <a:pt x="1314" y="2458"/>
                  </a:lnTo>
                  <a:lnTo>
                    <a:pt x="1213" y="2357"/>
                  </a:lnTo>
                  <a:lnTo>
                    <a:pt x="1146" y="2290"/>
                  </a:lnTo>
                  <a:lnTo>
                    <a:pt x="1112" y="2155"/>
                  </a:lnTo>
                  <a:lnTo>
                    <a:pt x="1045" y="2088"/>
                  </a:lnTo>
                  <a:lnTo>
                    <a:pt x="977" y="2088"/>
                  </a:lnTo>
                  <a:lnTo>
                    <a:pt x="944" y="2122"/>
                  </a:lnTo>
                  <a:lnTo>
                    <a:pt x="910" y="2189"/>
                  </a:lnTo>
                  <a:lnTo>
                    <a:pt x="1011" y="2391"/>
                  </a:lnTo>
                  <a:lnTo>
                    <a:pt x="1146" y="2593"/>
                  </a:lnTo>
                  <a:lnTo>
                    <a:pt x="1179" y="2997"/>
                  </a:lnTo>
                  <a:lnTo>
                    <a:pt x="1247" y="3401"/>
                  </a:lnTo>
                  <a:lnTo>
                    <a:pt x="1415" y="4209"/>
                  </a:lnTo>
                  <a:lnTo>
                    <a:pt x="1583" y="4983"/>
                  </a:lnTo>
                  <a:lnTo>
                    <a:pt x="1651" y="5421"/>
                  </a:lnTo>
                  <a:lnTo>
                    <a:pt x="1718" y="5825"/>
                  </a:lnTo>
                  <a:lnTo>
                    <a:pt x="1718" y="5859"/>
                  </a:lnTo>
                  <a:lnTo>
                    <a:pt x="1785" y="5892"/>
                  </a:lnTo>
                  <a:lnTo>
                    <a:pt x="1819" y="5859"/>
                  </a:lnTo>
                  <a:lnTo>
                    <a:pt x="1853" y="5825"/>
                  </a:lnTo>
                  <a:lnTo>
                    <a:pt x="1853" y="5421"/>
                  </a:lnTo>
                  <a:lnTo>
                    <a:pt x="1819" y="5051"/>
                  </a:lnTo>
                  <a:lnTo>
                    <a:pt x="1718" y="4276"/>
                  </a:lnTo>
                  <a:lnTo>
                    <a:pt x="1550" y="3502"/>
                  </a:lnTo>
                  <a:lnTo>
                    <a:pt x="1348" y="2728"/>
                  </a:lnTo>
                  <a:lnTo>
                    <a:pt x="1482" y="2795"/>
                  </a:lnTo>
                  <a:lnTo>
                    <a:pt x="1752" y="2795"/>
                  </a:lnTo>
                  <a:lnTo>
                    <a:pt x="1920" y="2728"/>
                  </a:lnTo>
                  <a:lnTo>
                    <a:pt x="2055" y="2627"/>
                  </a:lnTo>
                  <a:lnTo>
                    <a:pt x="2223" y="2492"/>
                  </a:lnTo>
                  <a:lnTo>
                    <a:pt x="2324" y="2324"/>
                  </a:lnTo>
                  <a:lnTo>
                    <a:pt x="2425" y="2155"/>
                  </a:lnTo>
                  <a:lnTo>
                    <a:pt x="2492" y="1953"/>
                  </a:lnTo>
                  <a:lnTo>
                    <a:pt x="2526" y="1785"/>
                  </a:lnTo>
                  <a:lnTo>
                    <a:pt x="2526" y="1583"/>
                  </a:lnTo>
                  <a:lnTo>
                    <a:pt x="2492" y="1381"/>
                  </a:lnTo>
                  <a:lnTo>
                    <a:pt x="2459" y="1213"/>
                  </a:lnTo>
                  <a:lnTo>
                    <a:pt x="2391" y="1011"/>
                  </a:lnTo>
                  <a:lnTo>
                    <a:pt x="2324" y="842"/>
                  </a:lnTo>
                  <a:lnTo>
                    <a:pt x="2223" y="674"/>
                  </a:lnTo>
                  <a:lnTo>
                    <a:pt x="1954" y="371"/>
                  </a:lnTo>
                  <a:lnTo>
                    <a:pt x="1819" y="270"/>
                  </a:lnTo>
                  <a:lnTo>
                    <a:pt x="1651" y="169"/>
                  </a:lnTo>
                  <a:lnTo>
                    <a:pt x="1482" y="102"/>
                  </a:lnTo>
                  <a:lnTo>
                    <a:pt x="1314" y="34"/>
                  </a:lnTo>
                  <a:lnTo>
                    <a:pt x="1146" y="1"/>
                  </a:lnTo>
                  <a:close/>
                  <a:moveTo>
                    <a:pt x="11785" y="12592"/>
                  </a:moveTo>
                  <a:lnTo>
                    <a:pt x="11751" y="12626"/>
                  </a:lnTo>
                  <a:lnTo>
                    <a:pt x="11717" y="12727"/>
                  </a:lnTo>
                  <a:lnTo>
                    <a:pt x="11684" y="12929"/>
                  </a:lnTo>
                  <a:lnTo>
                    <a:pt x="11684" y="13165"/>
                  </a:lnTo>
                  <a:lnTo>
                    <a:pt x="11684" y="13400"/>
                  </a:lnTo>
                  <a:lnTo>
                    <a:pt x="11751" y="13636"/>
                  </a:lnTo>
                  <a:lnTo>
                    <a:pt x="11886" y="14074"/>
                  </a:lnTo>
                  <a:lnTo>
                    <a:pt x="12020" y="14478"/>
                  </a:lnTo>
                  <a:lnTo>
                    <a:pt x="12222" y="15286"/>
                  </a:lnTo>
                  <a:lnTo>
                    <a:pt x="12357" y="16128"/>
                  </a:lnTo>
                  <a:lnTo>
                    <a:pt x="12492" y="16936"/>
                  </a:lnTo>
                  <a:lnTo>
                    <a:pt x="12660" y="17777"/>
                  </a:lnTo>
                  <a:lnTo>
                    <a:pt x="12458" y="17811"/>
                  </a:lnTo>
                  <a:lnTo>
                    <a:pt x="12290" y="17777"/>
                  </a:lnTo>
                  <a:lnTo>
                    <a:pt x="12155" y="17710"/>
                  </a:lnTo>
                  <a:lnTo>
                    <a:pt x="12020" y="17609"/>
                  </a:lnTo>
                  <a:lnTo>
                    <a:pt x="11886" y="17474"/>
                  </a:lnTo>
                  <a:lnTo>
                    <a:pt x="11785" y="17340"/>
                  </a:lnTo>
                  <a:lnTo>
                    <a:pt x="11650" y="16969"/>
                  </a:lnTo>
                  <a:lnTo>
                    <a:pt x="11515" y="16565"/>
                  </a:lnTo>
                  <a:lnTo>
                    <a:pt x="11448" y="16161"/>
                  </a:lnTo>
                  <a:lnTo>
                    <a:pt x="11347" y="15454"/>
                  </a:lnTo>
                  <a:lnTo>
                    <a:pt x="11212" y="14781"/>
                  </a:lnTo>
                  <a:lnTo>
                    <a:pt x="11044" y="14141"/>
                  </a:lnTo>
                  <a:lnTo>
                    <a:pt x="10943" y="13501"/>
                  </a:lnTo>
                  <a:lnTo>
                    <a:pt x="10842" y="13198"/>
                  </a:lnTo>
                  <a:lnTo>
                    <a:pt x="10775" y="13064"/>
                  </a:lnTo>
                  <a:lnTo>
                    <a:pt x="10707" y="12963"/>
                  </a:lnTo>
                  <a:lnTo>
                    <a:pt x="10640" y="12929"/>
                  </a:lnTo>
                  <a:lnTo>
                    <a:pt x="10606" y="12963"/>
                  </a:lnTo>
                  <a:lnTo>
                    <a:pt x="10539" y="13097"/>
                  </a:lnTo>
                  <a:lnTo>
                    <a:pt x="10539" y="13299"/>
                  </a:lnTo>
                  <a:lnTo>
                    <a:pt x="10573" y="13501"/>
                  </a:lnTo>
                  <a:lnTo>
                    <a:pt x="10640" y="13737"/>
                  </a:lnTo>
                  <a:lnTo>
                    <a:pt x="10909" y="14511"/>
                  </a:lnTo>
                  <a:lnTo>
                    <a:pt x="11078" y="15387"/>
                  </a:lnTo>
                  <a:lnTo>
                    <a:pt x="11212" y="16229"/>
                  </a:lnTo>
                  <a:lnTo>
                    <a:pt x="11347" y="16835"/>
                  </a:lnTo>
                  <a:lnTo>
                    <a:pt x="11448" y="17138"/>
                  </a:lnTo>
                  <a:lnTo>
                    <a:pt x="11583" y="17407"/>
                  </a:lnTo>
                  <a:lnTo>
                    <a:pt x="11751" y="17643"/>
                  </a:lnTo>
                  <a:lnTo>
                    <a:pt x="11919" y="17845"/>
                  </a:lnTo>
                  <a:lnTo>
                    <a:pt x="12155" y="17979"/>
                  </a:lnTo>
                  <a:lnTo>
                    <a:pt x="12290" y="18013"/>
                  </a:lnTo>
                  <a:lnTo>
                    <a:pt x="12424" y="18047"/>
                  </a:lnTo>
                  <a:lnTo>
                    <a:pt x="12492" y="18417"/>
                  </a:lnTo>
                  <a:lnTo>
                    <a:pt x="12559" y="18787"/>
                  </a:lnTo>
                  <a:lnTo>
                    <a:pt x="12896" y="18787"/>
                  </a:lnTo>
                  <a:lnTo>
                    <a:pt x="12795" y="18383"/>
                  </a:lnTo>
                  <a:lnTo>
                    <a:pt x="12626" y="18013"/>
                  </a:lnTo>
                  <a:lnTo>
                    <a:pt x="12828" y="17979"/>
                  </a:lnTo>
                  <a:lnTo>
                    <a:pt x="13030" y="17912"/>
                  </a:lnTo>
                  <a:lnTo>
                    <a:pt x="13064" y="17878"/>
                  </a:lnTo>
                  <a:lnTo>
                    <a:pt x="13064" y="17845"/>
                  </a:lnTo>
                  <a:lnTo>
                    <a:pt x="13064" y="17744"/>
                  </a:lnTo>
                  <a:lnTo>
                    <a:pt x="12997" y="17676"/>
                  </a:lnTo>
                  <a:lnTo>
                    <a:pt x="12896" y="17676"/>
                  </a:lnTo>
                  <a:lnTo>
                    <a:pt x="12593" y="16262"/>
                  </a:lnTo>
                  <a:lnTo>
                    <a:pt x="12357" y="14814"/>
                  </a:lnTo>
                  <a:lnTo>
                    <a:pt x="12290" y="14545"/>
                  </a:lnTo>
                  <a:lnTo>
                    <a:pt x="12222" y="14276"/>
                  </a:lnTo>
                  <a:lnTo>
                    <a:pt x="12054" y="13771"/>
                  </a:lnTo>
                  <a:lnTo>
                    <a:pt x="11987" y="13501"/>
                  </a:lnTo>
                  <a:lnTo>
                    <a:pt x="11919" y="13232"/>
                  </a:lnTo>
                  <a:lnTo>
                    <a:pt x="11919" y="12963"/>
                  </a:lnTo>
                  <a:lnTo>
                    <a:pt x="11919" y="12693"/>
                  </a:lnTo>
                  <a:lnTo>
                    <a:pt x="11919" y="12626"/>
                  </a:lnTo>
                  <a:lnTo>
                    <a:pt x="11852" y="12592"/>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6" name="Google Shape;336;p3"/>
            <p:cNvSpPr/>
            <p:nvPr/>
          </p:nvSpPr>
          <p:spPr>
            <a:xfrm>
              <a:off x="1979908" y="3236816"/>
              <a:ext cx="2925533" cy="30174"/>
            </a:xfrm>
            <a:custGeom>
              <a:avLst/>
              <a:gdLst/>
              <a:ahLst/>
              <a:cxnLst/>
              <a:rect l="l" t="t" r="r" b="b"/>
              <a:pathLst>
                <a:path w="58852" h="607" extrusionOk="0">
                  <a:moveTo>
                    <a:pt x="25251" y="0"/>
                  </a:moveTo>
                  <a:lnTo>
                    <a:pt x="18551" y="34"/>
                  </a:lnTo>
                  <a:lnTo>
                    <a:pt x="11851" y="135"/>
                  </a:lnTo>
                  <a:lnTo>
                    <a:pt x="5151" y="269"/>
                  </a:lnTo>
                  <a:lnTo>
                    <a:pt x="2626" y="337"/>
                  </a:lnTo>
                  <a:lnTo>
                    <a:pt x="67" y="438"/>
                  </a:lnTo>
                  <a:lnTo>
                    <a:pt x="34" y="438"/>
                  </a:lnTo>
                  <a:lnTo>
                    <a:pt x="0" y="505"/>
                  </a:lnTo>
                  <a:lnTo>
                    <a:pt x="34" y="539"/>
                  </a:lnTo>
                  <a:lnTo>
                    <a:pt x="67" y="539"/>
                  </a:lnTo>
                  <a:lnTo>
                    <a:pt x="13467" y="303"/>
                  </a:lnTo>
                  <a:lnTo>
                    <a:pt x="20167" y="236"/>
                  </a:lnTo>
                  <a:lnTo>
                    <a:pt x="26867" y="168"/>
                  </a:lnTo>
                  <a:lnTo>
                    <a:pt x="33567" y="168"/>
                  </a:lnTo>
                  <a:lnTo>
                    <a:pt x="40267" y="236"/>
                  </a:lnTo>
                  <a:lnTo>
                    <a:pt x="46967" y="337"/>
                  </a:lnTo>
                  <a:lnTo>
                    <a:pt x="53667" y="471"/>
                  </a:lnTo>
                  <a:lnTo>
                    <a:pt x="58751" y="606"/>
                  </a:lnTo>
                  <a:lnTo>
                    <a:pt x="58818" y="572"/>
                  </a:lnTo>
                  <a:lnTo>
                    <a:pt x="58852" y="539"/>
                  </a:lnTo>
                  <a:lnTo>
                    <a:pt x="58818" y="471"/>
                  </a:lnTo>
                  <a:lnTo>
                    <a:pt x="58751" y="438"/>
                  </a:lnTo>
                  <a:lnTo>
                    <a:pt x="52051" y="236"/>
                  </a:lnTo>
                  <a:lnTo>
                    <a:pt x="45351" y="135"/>
                  </a:lnTo>
                  <a:lnTo>
                    <a:pt x="38651" y="34"/>
                  </a:lnTo>
                  <a:lnTo>
                    <a:pt x="319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7" name="Google Shape;337;p3"/>
            <p:cNvSpPr/>
            <p:nvPr/>
          </p:nvSpPr>
          <p:spPr>
            <a:xfrm>
              <a:off x="1410828" y="5004156"/>
              <a:ext cx="257796" cy="137299"/>
            </a:xfrm>
            <a:custGeom>
              <a:avLst/>
              <a:gdLst/>
              <a:ahLst/>
              <a:cxnLst/>
              <a:rect l="l" t="t" r="r" b="b"/>
              <a:pathLst>
                <a:path w="5186" h="2762" extrusionOk="0">
                  <a:moveTo>
                    <a:pt x="2189" y="304"/>
                  </a:moveTo>
                  <a:lnTo>
                    <a:pt x="2391" y="337"/>
                  </a:lnTo>
                  <a:lnTo>
                    <a:pt x="2560" y="405"/>
                  </a:lnTo>
                  <a:lnTo>
                    <a:pt x="2694" y="506"/>
                  </a:lnTo>
                  <a:lnTo>
                    <a:pt x="2829" y="607"/>
                  </a:lnTo>
                  <a:lnTo>
                    <a:pt x="2930" y="775"/>
                  </a:lnTo>
                  <a:lnTo>
                    <a:pt x="2997" y="977"/>
                  </a:lnTo>
                  <a:lnTo>
                    <a:pt x="3031" y="1213"/>
                  </a:lnTo>
                  <a:lnTo>
                    <a:pt x="3031" y="1415"/>
                  </a:lnTo>
                  <a:lnTo>
                    <a:pt x="2997" y="1617"/>
                  </a:lnTo>
                  <a:lnTo>
                    <a:pt x="2964" y="1819"/>
                  </a:lnTo>
                  <a:lnTo>
                    <a:pt x="2896" y="2021"/>
                  </a:lnTo>
                  <a:lnTo>
                    <a:pt x="2021" y="2122"/>
                  </a:lnTo>
                  <a:lnTo>
                    <a:pt x="1415" y="2122"/>
                  </a:lnTo>
                  <a:lnTo>
                    <a:pt x="1045" y="2054"/>
                  </a:lnTo>
                  <a:lnTo>
                    <a:pt x="708" y="1920"/>
                  </a:lnTo>
                  <a:lnTo>
                    <a:pt x="573" y="1852"/>
                  </a:lnTo>
                  <a:lnTo>
                    <a:pt x="472" y="1751"/>
                  </a:lnTo>
                  <a:lnTo>
                    <a:pt x="371" y="1684"/>
                  </a:lnTo>
                  <a:lnTo>
                    <a:pt x="304" y="1549"/>
                  </a:lnTo>
                  <a:lnTo>
                    <a:pt x="270" y="1415"/>
                  </a:lnTo>
                  <a:lnTo>
                    <a:pt x="304" y="1280"/>
                  </a:lnTo>
                  <a:lnTo>
                    <a:pt x="371" y="1145"/>
                  </a:lnTo>
                  <a:lnTo>
                    <a:pt x="506" y="977"/>
                  </a:lnTo>
                  <a:lnTo>
                    <a:pt x="641" y="842"/>
                  </a:lnTo>
                  <a:lnTo>
                    <a:pt x="809" y="708"/>
                  </a:lnTo>
                  <a:lnTo>
                    <a:pt x="1146" y="506"/>
                  </a:lnTo>
                  <a:lnTo>
                    <a:pt x="1583" y="371"/>
                  </a:lnTo>
                  <a:lnTo>
                    <a:pt x="1785" y="337"/>
                  </a:lnTo>
                  <a:lnTo>
                    <a:pt x="1987" y="304"/>
                  </a:lnTo>
                  <a:close/>
                  <a:moveTo>
                    <a:pt x="2156" y="1"/>
                  </a:moveTo>
                  <a:lnTo>
                    <a:pt x="1920" y="34"/>
                  </a:lnTo>
                  <a:lnTo>
                    <a:pt x="1651" y="68"/>
                  </a:lnTo>
                  <a:lnTo>
                    <a:pt x="1314" y="135"/>
                  </a:lnTo>
                  <a:lnTo>
                    <a:pt x="944" y="304"/>
                  </a:lnTo>
                  <a:lnTo>
                    <a:pt x="607" y="506"/>
                  </a:lnTo>
                  <a:lnTo>
                    <a:pt x="304" y="775"/>
                  </a:lnTo>
                  <a:lnTo>
                    <a:pt x="203" y="910"/>
                  </a:lnTo>
                  <a:lnTo>
                    <a:pt x="102" y="1044"/>
                  </a:lnTo>
                  <a:lnTo>
                    <a:pt x="35" y="1213"/>
                  </a:lnTo>
                  <a:lnTo>
                    <a:pt x="1" y="1381"/>
                  </a:lnTo>
                  <a:lnTo>
                    <a:pt x="35" y="1549"/>
                  </a:lnTo>
                  <a:lnTo>
                    <a:pt x="68" y="1718"/>
                  </a:lnTo>
                  <a:lnTo>
                    <a:pt x="169" y="1886"/>
                  </a:lnTo>
                  <a:lnTo>
                    <a:pt x="338" y="2054"/>
                  </a:lnTo>
                  <a:lnTo>
                    <a:pt x="540" y="2223"/>
                  </a:lnTo>
                  <a:lnTo>
                    <a:pt x="775" y="2324"/>
                  </a:lnTo>
                  <a:lnTo>
                    <a:pt x="1045" y="2391"/>
                  </a:lnTo>
                  <a:lnTo>
                    <a:pt x="1314" y="2425"/>
                  </a:lnTo>
                  <a:lnTo>
                    <a:pt x="1617" y="2458"/>
                  </a:lnTo>
                  <a:lnTo>
                    <a:pt x="1886" y="2425"/>
                  </a:lnTo>
                  <a:lnTo>
                    <a:pt x="2425" y="2391"/>
                  </a:lnTo>
                  <a:lnTo>
                    <a:pt x="2728" y="2324"/>
                  </a:lnTo>
                  <a:lnTo>
                    <a:pt x="2593" y="2559"/>
                  </a:lnTo>
                  <a:lnTo>
                    <a:pt x="2425" y="2761"/>
                  </a:lnTo>
                  <a:lnTo>
                    <a:pt x="2728" y="2761"/>
                  </a:lnTo>
                  <a:lnTo>
                    <a:pt x="2896" y="2559"/>
                  </a:lnTo>
                  <a:lnTo>
                    <a:pt x="2997" y="2324"/>
                  </a:lnTo>
                  <a:lnTo>
                    <a:pt x="3435" y="2290"/>
                  </a:lnTo>
                  <a:lnTo>
                    <a:pt x="3671" y="2324"/>
                  </a:lnTo>
                  <a:lnTo>
                    <a:pt x="3906" y="2357"/>
                  </a:lnTo>
                  <a:lnTo>
                    <a:pt x="4310" y="2526"/>
                  </a:lnTo>
                  <a:lnTo>
                    <a:pt x="4546" y="2627"/>
                  </a:lnTo>
                  <a:lnTo>
                    <a:pt x="4748" y="2761"/>
                  </a:lnTo>
                  <a:lnTo>
                    <a:pt x="5186" y="2761"/>
                  </a:lnTo>
                  <a:lnTo>
                    <a:pt x="5051" y="2627"/>
                  </a:lnTo>
                  <a:lnTo>
                    <a:pt x="4916" y="2492"/>
                  </a:lnTo>
                  <a:lnTo>
                    <a:pt x="4748" y="2391"/>
                  </a:lnTo>
                  <a:lnTo>
                    <a:pt x="4546" y="2290"/>
                  </a:lnTo>
                  <a:lnTo>
                    <a:pt x="4176" y="2122"/>
                  </a:lnTo>
                  <a:lnTo>
                    <a:pt x="3805" y="2021"/>
                  </a:lnTo>
                  <a:lnTo>
                    <a:pt x="3469" y="1987"/>
                  </a:lnTo>
                  <a:lnTo>
                    <a:pt x="3132" y="1987"/>
                  </a:lnTo>
                  <a:lnTo>
                    <a:pt x="3233" y="1583"/>
                  </a:lnTo>
                  <a:lnTo>
                    <a:pt x="3267" y="1179"/>
                  </a:lnTo>
                  <a:lnTo>
                    <a:pt x="3233" y="1011"/>
                  </a:lnTo>
                  <a:lnTo>
                    <a:pt x="3233" y="842"/>
                  </a:lnTo>
                  <a:lnTo>
                    <a:pt x="3166" y="674"/>
                  </a:lnTo>
                  <a:lnTo>
                    <a:pt x="3098" y="506"/>
                  </a:lnTo>
                  <a:lnTo>
                    <a:pt x="2997" y="371"/>
                  </a:lnTo>
                  <a:lnTo>
                    <a:pt x="2863" y="270"/>
                  </a:lnTo>
                  <a:lnTo>
                    <a:pt x="2728" y="169"/>
                  </a:lnTo>
                  <a:lnTo>
                    <a:pt x="2560" y="102"/>
                  </a:lnTo>
                  <a:lnTo>
                    <a:pt x="2358"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8" name="Google Shape;338;p3"/>
            <p:cNvSpPr/>
            <p:nvPr/>
          </p:nvSpPr>
          <p:spPr>
            <a:xfrm>
              <a:off x="3536378" y="4478621"/>
              <a:ext cx="41856" cy="35195"/>
            </a:xfrm>
            <a:custGeom>
              <a:avLst/>
              <a:gdLst/>
              <a:ahLst/>
              <a:cxnLst/>
              <a:rect l="l" t="t" r="r" b="b"/>
              <a:pathLst>
                <a:path w="842" h="708" extrusionOk="0">
                  <a:moveTo>
                    <a:pt x="674" y="1"/>
                  </a:moveTo>
                  <a:lnTo>
                    <a:pt x="606" y="34"/>
                  </a:lnTo>
                  <a:lnTo>
                    <a:pt x="606" y="102"/>
                  </a:lnTo>
                  <a:lnTo>
                    <a:pt x="606" y="236"/>
                  </a:lnTo>
                  <a:lnTo>
                    <a:pt x="573" y="371"/>
                  </a:lnTo>
                  <a:lnTo>
                    <a:pt x="539" y="438"/>
                  </a:lnTo>
                  <a:lnTo>
                    <a:pt x="472" y="472"/>
                  </a:lnTo>
                  <a:lnTo>
                    <a:pt x="337" y="506"/>
                  </a:lnTo>
                  <a:lnTo>
                    <a:pt x="270" y="506"/>
                  </a:lnTo>
                  <a:lnTo>
                    <a:pt x="236" y="472"/>
                  </a:lnTo>
                  <a:lnTo>
                    <a:pt x="202" y="405"/>
                  </a:lnTo>
                  <a:lnTo>
                    <a:pt x="169" y="337"/>
                  </a:lnTo>
                  <a:lnTo>
                    <a:pt x="202" y="304"/>
                  </a:lnTo>
                  <a:lnTo>
                    <a:pt x="202" y="236"/>
                  </a:lnTo>
                  <a:lnTo>
                    <a:pt x="270" y="135"/>
                  </a:lnTo>
                  <a:lnTo>
                    <a:pt x="236" y="102"/>
                  </a:lnTo>
                  <a:lnTo>
                    <a:pt x="236" y="68"/>
                  </a:lnTo>
                  <a:lnTo>
                    <a:pt x="101" y="68"/>
                  </a:lnTo>
                  <a:lnTo>
                    <a:pt x="34" y="135"/>
                  </a:lnTo>
                  <a:lnTo>
                    <a:pt x="0" y="236"/>
                  </a:lnTo>
                  <a:lnTo>
                    <a:pt x="0" y="337"/>
                  </a:lnTo>
                  <a:lnTo>
                    <a:pt x="0" y="472"/>
                  </a:lnTo>
                  <a:lnTo>
                    <a:pt x="68" y="573"/>
                  </a:lnTo>
                  <a:lnTo>
                    <a:pt x="169" y="640"/>
                  </a:lnTo>
                  <a:lnTo>
                    <a:pt x="270" y="674"/>
                  </a:lnTo>
                  <a:lnTo>
                    <a:pt x="404" y="708"/>
                  </a:lnTo>
                  <a:lnTo>
                    <a:pt x="505" y="674"/>
                  </a:lnTo>
                  <a:lnTo>
                    <a:pt x="640" y="607"/>
                  </a:lnTo>
                  <a:lnTo>
                    <a:pt x="741" y="506"/>
                  </a:lnTo>
                  <a:lnTo>
                    <a:pt x="808" y="405"/>
                  </a:lnTo>
                  <a:lnTo>
                    <a:pt x="842" y="270"/>
                  </a:lnTo>
                  <a:lnTo>
                    <a:pt x="842" y="169"/>
                  </a:lnTo>
                  <a:lnTo>
                    <a:pt x="775"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9" name="Google Shape;339;p3"/>
            <p:cNvSpPr/>
            <p:nvPr/>
          </p:nvSpPr>
          <p:spPr>
            <a:xfrm>
              <a:off x="3492832"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0" name="Google Shape;340;p3"/>
            <p:cNvSpPr/>
            <p:nvPr/>
          </p:nvSpPr>
          <p:spPr>
            <a:xfrm>
              <a:off x="3559792"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1" name="Google Shape;341;p3"/>
            <p:cNvSpPr/>
            <p:nvPr/>
          </p:nvSpPr>
          <p:spPr>
            <a:xfrm>
              <a:off x="3499543" y="4756451"/>
              <a:ext cx="38525" cy="33505"/>
            </a:xfrm>
            <a:custGeom>
              <a:avLst/>
              <a:gdLst/>
              <a:ahLst/>
              <a:cxnLst/>
              <a:rect l="l" t="t" r="r" b="b"/>
              <a:pathLst>
                <a:path w="775" h="674" extrusionOk="0">
                  <a:moveTo>
                    <a:pt x="102" y="1"/>
                  </a:moveTo>
                  <a:lnTo>
                    <a:pt x="68" y="34"/>
                  </a:lnTo>
                  <a:lnTo>
                    <a:pt x="34" y="102"/>
                  </a:lnTo>
                  <a:lnTo>
                    <a:pt x="34" y="135"/>
                  </a:lnTo>
                  <a:lnTo>
                    <a:pt x="1" y="270"/>
                  </a:lnTo>
                  <a:lnTo>
                    <a:pt x="1" y="573"/>
                  </a:lnTo>
                  <a:lnTo>
                    <a:pt x="1" y="640"/>
                  </a:lnTo>
                  <a:lnTo>
                    <a:pt x="68" y="674"/>
                  </a:lnTo>
                  <a:lnTo>
                    <a:pt x="135" y="674"/>
                  </a:lnTo>
                  <a:lnTo>
                    <a:pt x="169" y="607"/>
                  </a:lnTo>
                  <a:lnTo>
                    <a:pt x="236" y="371"/>
                  </a:lnTo>
                  <a:lnTo>
                    <a:pt x="405" y="607"/>
                  </a:lnTo>
                  <a:lnTo>
                    <a:pt x="472" y="640"/>
                  </a:lnTo>
                  <a:lnTo>
                    <a:pt x="573" y="674"/>
                  </a:lnTo>
                  <a:lnTo>
                    <a:pt x="674" y="674"/>
                  </a:lnTo>
                  <a:lnTo>
                    <a:pt x="741" y="607"/>
                  </a:lnTo>
                  <a:lnTo>
                    <a:pt x="775" y="539"/>
                  </a:lnTo>
                  <a:lnTo>
                    <a:pt x="775" y="472"/>
                  </a:lnTo>
                  <a:lnTo>
                    <a:pt x="741" y="304"/>
                  </a:lnTo>
                  <a:lnTo>
                    <a:pt x="741" y="169"/>
                  </a:lnTo>
                  <a:lnTo>
                    <a:pt x="708" y="102"/>
                  </a:lnTo>
                  <a:lnTo>
                    <a:pt x="674" y="68"/>
                  </a:lnTo>
                  <a:lnTo>
                    <a:pt x="607" y="68"/>
                  </a:lnTo>
                  <a:lnTo>
                    <a:pt x="573" y="102"/>
                  </a:lnTo>
                  <a:lnTo>
                    <a:pt x="539" y="169"/>
                  </a:lnTo>
                  <a:lnTo>
                    <a:pt x="539" y="270"/>
                  </a:lnTo>
                  <a:lnTo>
                    <a:pt x="573" y="472"/>
                  </a:lnTo>
                  <a:lnTo>
                    <a:pt x="506" y="438"/>
                  </a:lnTo>
                  <a:lnTo>
                    <a:pt x="472" y="337"/>
                  </a:lnTo>
                  <a:lnTo>
                    <a:pt x="236"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2" name="Google Shape;342;p3"/>
            <p:cNvSpPr/>
            <p:nvPr/>
          </p:nvSpPr>
          <p:spPr>
            <a:xfrm>
              <a:off x="3452667"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3" name="Google Shape;343;p3"/>
            <p:cNvSpPr/>
            <p:nvPr/>
          </p:nvSpPr>
          <p:spPr>
            <a:xfrm>
              <a:off x="3566502" y="4614181"/>
              <a:ext cx="28484" cy="40215"/>
            </a:xfrm>
            <a:custGeom>
              <a:avLst/>
              <a:gdLst/>
              <a:ahLst/>
              <a:cxnLst/>
              <a:rect l="l" t="t" r="r" b="b"/>
              <a:pathLst>
                <a:path w="573" h="809" extrusionOk="0">
                  <a:moveTo>
                    <a:pt x="404" y="1"/>
                  </a:moveTo>
                  <a:lnTo>
                    <a:pt x="404" y="35"/>
                  </a:lnTo>
                  <a:lnTo>
                    <a:pt x="438" y="237"/>
                  </a:lnTo>
                  <a:lnTo>
                    <a:pt x="438" y="439"/>
                  </a:lnTo>
                  <a:lnTo>
                    <a:pt x="404" y="506"/>
                  </a:lnTo>
                  <a:lnTo>
                    <a:pt x="371" y="573"/>
                  </a:lnTo>
                  <a:lnTo>
                    <a:pt x="303" y="641"/>
                  </a:lnTo>
                  <a:lnTo>
                    <a:pt x="202" y="641"/>
                  </a:lnTo>
                  <a:lnTo>
                    <a:pt x="202" y="540"/>
                  </a:lnTo>
                  <a:lnTo>
                    <a:pt x="169" y="439"/>
                  </a:lnTo>
                  <a:lnTo>
                    <a:pt x="101" y="405"/>
                  </a:lnTo>
                  <a:lnTo>
                    <a:pt x="34" y="439"/>
                  </a:lnTo>
                  <a:lnTo>
                    <a:pt x="0" y="472"/>
                  </a:lnTo>
                  <a:lnTo>
                    <a:pt x="0" y="540"/>
                  </a:lnTo>
                  <a:lnTo>
                    <a:pt x="34" y="607"/>
                  </a:lnTo>
                  <a:lnTo>
                    <a:pt x="34" y="674"/>
                  </a:lnTo>
                  <a:lnTo>
                    <a:pt x="34" y="742"/>
                  </a:lnTo>
                  <a:lnTo>
                    <a:pt x="101" y="775"/>
                  </a:lnTo>
                  <a:lnTo>
                    <a:pt x="202" y="809"/>
                  </a:lnTo>
                  <a:lnTo>
                    <a:pt x="303" y="775"/>
                  </a:lnTo>
                  <a:lnTo>
                    <a:pt x="404" y="708"/>
                  </a:lnTo>
                  <a:lnTo>
                    <a:pt x="505" y="607"/>
                  </a:lnTo>
                  <a:lnTo>
                    <a:pt x="539" y="472"/>
                  </a:lnTo>
                  <a:lnTo>
                    <a:pt x="573" y="304"/>
                  </a:lnTo>
                  <a:lnTo>
                    <a:pt x="539" y="136"/>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4" name="Google Shape;344;p3"/>
            <p:cNvSpPr/>
            <p:nvPr/>
          </p:nvSpPr>
          <p:spPr>
            <a:xfrm>
              <a:off x="3345591"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5" name="Google Shape;345;p3"/>
            <p:cNvSpPr/>
            <p:nvPr/>
          </p:nvSpPr>
          <p:spPr>
            <a:xfrm>
              <a:off x="3350612"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6" name="Google Shape;346;p3"/>
            <p:cNvSpPr/>
            <p:nvPr/>
          </p:nvSpPr>
          <p:spPr>
            <a:xfrm>
              <a:off x="3375715" y="4568994"/>
              <a:ext cx="128898" cy="123927"/>
            </a:xfrm>
            <a:custGeom>
              <a:avLst/>
              <a:gdLst/>
              <a:ahLst/>
              <a:cxnLst/>
              <a:rect l="l" t="t" r="r" b="b"/>
              <a:pathLst>
                <a:path w="2593" h="2493" extrusionOk="0">
                  <a:moveTo>
                    <a:pt x="1886"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7" name="Google Shape;347;p3"/>
            <p:cNvSpPr/>
            <p:nvPr/>
          </p:nvSpPr>
          <p:spPr>
            <a:xfrm>
              <a:off x="3429253" y="4620892"/>
              <a:ext cx="40215" cy="38525"/>
            </a:xfrm>
            <a:custGeom>
              <a:avLst/>
              <a:gdLst/>
              <a:ahLst/>
              <a:cxnLst/>
              <a:rect l="l" t="t" r="r" b="b"/>
              <a:pathLst>
                <a:path w="809" h="775" extrusionOk="0">
                  <a:moveTo>
                    <a:pt x="607" y="1"/>
                  </a:moveTo>
                  <a:lnTo>
                    <a:pt x="539" y="34"/>
                  </a:lnTo>
                  <a:lnTo>
                    <a:pt x="506" y="102"/>
                  </a:lnTo>
                  <a:lnTo>
                    <a:pt x="472" y="270"/>
                  </a:lnTo>
                  <a:lnTo>
                    <a:pt x="472" y="304"/>
                  </a:lnTo>
                  <a:lnTo>
                    <a:pt x="203" y="337"/>
                  </a:lnTo>
                  <a:lnTo>
                    <a:pt x="203" y="135"/>
                  </a:lnTo>
                  <a:lnTo>
                    <a:pt x="169" y="102"/>
                  </a:lnTo>
                  <a:lnTo>
                    <a:pt x="102" y="102"/>
                  </a:lnTo>
                  <a:lnTo>
                    <a:pt x="68" y="135"/>
                  </a:lnTo>
                  <a:lnTo>
                    <a:pt x="34" y="337"/>
                  </a:lnTo>
                  <a:lnTo>
                    <a:pt x="1" y="371"/>
                  </a:lnTo>
                  <a:lnTo>
                    <a:pt x="34" y="438"/>
                  </a:lnTo>
                  <a:lnTo>
                    <a:pt x="68" y="640"/>
                  </a:lnTo>
                  <a:lnTo>
                    <a:pt x="102" y="674"/>
                  </a:lnTo>
                  <a:lnTo>
                    <a:pt x="135" y="708"/>
                  </a:lnTo>
                  <a:lnTo>
                    <a:pt x="169" y="708"/>
                  </a:lnTo>
                  <a:lnTo>
                    <a:pt x="203" y="674"/>
                  </a:lnTo>
                  <a:lnTo>
                    <a:pt x="236" y="573"/>
                  </a:lnTo>
                  <a:lnTo>
                    <a:pt x="203" y="506"/>
                  </a:lnTo>
                  <a:lnTo>
                    <a:pt x="506" y="506"/>
                  </a:lnTo>
                  <a:lnTo>
                    <a:pt x="506" y="640"/>
                  </a:lnTo>
                  <a:lnTo>
                    <a:pt x="539" y="708"/>
                  </a:lnTo>
                  <a:lnTo>
                    <a:pt x="573" y="741"/>
                  </a:lnTo>
                  <a:lnTo>
                    <a:pt x="607" y="775"/>
                  </a:lnTo>
                  <a:lnTo>
                    <a:pt x="640" y="741"/>
                  </a:lnTo>
                  <a:lnTo>
                    <a:pt x="674" y="674"/>
                  </a:lnTo>
                  <a:lnTo>
                    <a:pt x="674" y="607"/>
                  </a:lnTo>
                  <a:lnTo>
                    <a:pt x="640" y="472"/>
                  </a:lnTo>
                  <a:lnTo>
                    <a:pt x="775" y="405"/>
                  </a:lnTo>
                  <a:lnTo>
                    <a:pt x="809" y="371"/>
                  </a:lnTo>
                  <a:lnTo>
                    <a:pt x="809" y="304"/>
                  </a:lnTo>
                  <a:lnTo>
                    <a:pt x="775" y="270"/>
                  </a:lnTo>
                  <a:lnTo>
                    <a:pt x="708" y="236"/>
                  </a:lnTo>
                  <a:lnTo>
                    <a:pt x="607" y="236"/>
                  </a:lnTo>
                  <a:lnTo>
                    <a:pt x="640" y="169"/>
                  </a:lnTo>
                  <a:lnTo>
                    <a:pt x="674" y="102"/>
                  </a:lnTo>
                  <a:lnTo>
                    <a:pt x="674"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8" name="Google Shape;348;p3"/>
            <p:cNvSpPr/>
            <p:nvPr/>
          </p:nvSpPr>
          <p:spPr>
            <a:xfrm>
              <a:off x="3278632" y="4614181"/>
              <a:ext cx="50257" cy="48616"/>
            </a:xfrm>
            <a:custGeom>
              <a:avLst/>
              <a:gdLst/>
              <a:ahLst/>
              <a:cxnLst/>
              <a:rect l="l" t="t" r="r" b="b"/>
              <a:pathLst>
                <a:path w="1011" h="978" extrusionOk="0">
                  <a:moveTo>
                    <a:pt x="505" y="1"/>
                  </a:moveTo>
                  <a:lnTo>
                    <a:pt x="404" y="35"/>
                  </a:lnTo>
                  <a:lnTo>
                    <a:pt x="270" y="68"/>
                  </a:lnTo>
                  <a:lnTo>
                    <a:pt x="169" y="136"/>
                  </a:lnTo>
                  <a:lnTo>
                    <a:pt x="101" y="237"/>
                  </a:lnTo>
                  <a:lnTo>
                    <a:pt x="34" y="338"/>
                  </a:lnTo>
                  <a:lnTo>
                    <a:pt x="0" y="472"/>
                  </a:lnTo>
                  <a:lnTo>
                    <a:pt x="0" y="607"/>
                  </a:lnTo>
                  <a:lnTo>
                    <a:pt x="68" y="674"/>
                  </a:lnTo>
                  <a:lnTo>
                    <a:pt x="101" y="775"/>
                  </a:lnTo>
                  <a:lnTo>
                    <a:pt x="202" y="843"/>
                  </a:lnTo>
                  <a:lnTo>
                    <a:pt x="303" y="910"/>
                  </a:lnTo>
                  <a:lnTo>
                    <a:pt x="404" y="944"/>
                  </a:lnTo>
                  <a:lnTo>
                    <a:pt x="505" y="910"/>
                  </a:lnTo>
                  <a:lnTo>
                    <a:pt x="606" y="876"/>
                  </a:lnTo>
                  <a:lnTo>
                    <a:pt x="606" y="944"/>
                  </a:lnTo>
                  <a:lnTo>
                    <a:pt x="640" y="977"/>
                  </a:lnTo>
                  <a:lnTo>
                    <a:pt x="674" y="977"/>
                  </a:lnTo>
                  <a:lnTo>
                    <a:pt x="707" y="944"/>
                  </a:lnTo>
                  <a:lnTo>
                    <a:pt x="707" y="910"/>
                  </a:lnTo>
                  <a:lnTo>
                    <a:pt x="707" y="809"/>
                  </a:lnTo>
                  <a:lnTo>
                    <a:pt x="707" y="641"/>
                  </a:lnTo>
                  <a:lnTo>
                    <a:pt x="707" y="607"/>
                  </a:lnTo>
                  <a:lnTo>
                    <a:pt x="943" y="607"/>
                  </a:lnTo>
                  <a:lnTo>
                    <a:pt x="1010" y="573"/>
                  </a:lnTo>
                  <a:lnTo>
                    <a:pt x="1010" y="506"/>
                  </a:lnTo>
                  <a:lnTo>
                    <a:pt x="1010" y="439"/>
                  </a:lnTo>
                  <a:lnTo>
                    <a:pt x="943" y="405"/>
                  </a:lnTo>
                  <a:lnTo>
                    <a:pt x="539" y="405"/>
                  </a:lnTo>
                  <a:lnTo>
                    <a:pt x="438" y="472"/>
                  </a:lnTo>
                  <a:lnTo>
                    <a:pt x="438" y="506"/>
                  </a:lnTo>
                  <a:lnTo>
                    <a:pt x="438" y="540"/>
                  </a:lnTo>
                  <a:lnTo>
                    <a:pt x="606" y="607"/>
                  </a:lnTo>
                  <a:lnTo>
                    <a:pt x="606" y="641"/>
                  </a:lnTo>
                  <a:lnTo>
                    <a:pt x="606" y="674"/>
                  </a:lnTo>
                  <a:lnTo>
                    <a:pt x="472" y="708"/>
                  </a:lnTo>
                  <a:lnTo>
                    <a:pt x="303" y="708"/>
                  </a:lnTo>
                  <a:lnTo>
                    <a:pt x="236" y="641"/>
                  </a:lnTo>
                  <a:lnTo>
                    <a:pt x="202" y="573"/>
                  </a:lnTo>
                  <a:lnTo>
                    <a:pt x="202" y="439"/>
                  </a:lnTo>
                  <a:lnTo>
                    <a:pt x="236" y="371"/>
                  </a:lnTo>
                  <a:lnTo>
                    <a:pt x="270" y="270"/>
                  </a:lnTo>
                  <a:lnTo>
                    <a:pt x="371" y="237"/>
                  </a:lnTo>
                  <a:lnTo>
                    <a:pt x="573" y="169"/>
                  </a:lnTo>
                  <a:lnTo>
                    <a:pt x="741" y="136"/>
                  </a:lnTo>
                  <a:lnTo>
                    <a:pt x="775" y="136"/>
                  </a:lnTo>
                  <a:lnTo>
                    <a:pt x="775" y="102"/>
                  </a:lnTo>
                  <a:lnTo>
                    <a:pt x="640"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9" name="Google Shape;349;p3"/>
            <p:cNvSpPr/>
            <p:nvPr/>
          </p:nvSpPr>
          <p:spPr>
            <a:xfrm>
              <a:off x="3415881"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0" name="Google Shape;350;p3"/>
            <p:cNvSpPr/>
            <p:nvPr/>
          </p:nvSpPr>
          <p:spPr>
            <a:xfrm>
              <a:off x="3467729" y="4358124"/>
              <a:ext cx="23513" cy="36885"/>
            </a:xfrm>
            <a:custGeom>
              <a:avLst/>
              <a:gdLst/>
              <a:ahLst/>
              <a:cxnLst/>
              <a:rect l="l" t="t" r="r" b="b"/>
              <a:pathLst>
                <a:path w="473" h="742" extrusionOk="0">
                  <a:moveTo>
                    <a:pt x="338" y="1"/>
                  </a:moveTo>
                  <a:lnTo>
                    <a:pt x="169" y="34"/>
                  </a:lnTo>
                  <a:lnTo>
                    <a:pt x="35" y="102"/>
                  </a:lnTo>
                  <a:lnTo>
                    <a:pt x="1" y="135"/>
                  </a:lnTo>
                  <a:lnTo>
                    <a:pt x="35" y="169"/>
                  </a:lnTo>
                  <a:lnTo>
                    <a:pt x="35" y="203"/>
                  </a:lnTo>
                  <a:lnTo>
                    <a:pt x="270" y="203"/>
                  </a:lnTo>
                  <a:lnTo>
                    <a:pt x="237" y="405"/>
                  </a:lnTo>
                  <a:lnTo>
                    <a:pt x="136" y="573"/>
                  </a:lnTo>
                  <a:lnTo>
                    <a:pt x="136" y="674"/>
                  </a:lnTo>
                  <a:lnTo>
                    <a:pt x="169" y="708"/>
                  </a:lnTo>
                  <a:lnTo>
                    <a:pt x="237" y="741"/>
                  </a:lnTo>
                  <a:lnTo>
                    <a:pt x="304" y="674"/>
                  </a:lnTo>
                  <a:lnTo>
                    <a:pt x="405" y="539"/>
                  </a:lnTo>
                  <a:lnTo>
                    <a:pt x="439" y="405"/>
                  </a:lnTo>
                  <a:lnTo>
                    <a:pt x="472" y="236"/>
                  </a:lnTo>
                  <a:lnTo>
                    <a:pt x="439" y="68"/>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1" name="Google Shape;351;p3"/>
            <p:cNvSpPr/>
            <p:nvPr/>
          </p:nvSpPr>
          <p:spPr>
            <a:xfrm>
              <a:off x="3402459" y="4476981"/>
              <a:ext cx="31864" cy="36835"/>
            </a:xfrm>
            <a:custGeom>
              <a:avLst/>
              <a:gdLst/>
              <a:ahLst/>
              <a:cxnLst/>
              <a:rect l="l" t="t" r="r" b="b"/>
              <a:pathLst>
                <a:path w="641" h="741" extrusionOk="0">
                  <a:moveTo>
                    <a:pt x="35" y="0"/>
                  </a:moveTo>
                  <a:lnTo>
                    <a:pt x="35" y="34"/>
                  </a:lnTo>
                  <a:lnTo>
                    <a:pt x="1" y="67"/>
                  </a:lnTo>
                  <a:lnTo>
                    <a:pt x="35" y="168"/>
                  </a:lnTo>
                  <a:lnTo>
                    <a:pt x="136" y="303"/>
                  </a:lnTo>
                  <a:lnTo>
                    <a:pt x="203" y="337"/>
                  </a:lnTo>
                  <a:lnTo>
                    <a:pt x="35" y="572"/>
                  </a:lnTo>
                  <a:lnTo>
                    <a:pt x="1" y="606"/>
                  </a:lnTo>
                  <a:lnTo>
                    <a:pt x="1" y="673"/>
                  </a:lnTo>
                  <a:lnTo>
                    <a:pt x="68" y="707"/>
                  </a:lnTo>
                  <a:lnTo>
                    <a:pt x="136" y="741"/>
                  </a:lnTo>
                  <a:lnTo>
                    <a:pt x="169" y="707"/>
                  </a:lnTo>
                  <a:lnTo>
                    <a:pt x="203" y="673"/>
                  </a:lnTo>
                  <a:lnTo>
                    <a:pt x="405" y="404"/>
                  </a:lnTo>
                  <a:lnTo>
                    <a:pt x="439" y="404"/>
                  </a:lnTo>
                  <a:lnTo>
                    <a:pt x="472" y="370"/>
                  </a:lnTo>
                  <a:lnTo>
                    <a:pt x="472" y="337"/>
                  </a:lnTo>
                  <a:lnTo>
                    <a:pt x="472" y="269"/>
                  </a:lnTo>
                  <a:lnTo>
                    <a:pt x="641" y="34"/>
                  </a:lnTo>
                  <a:lnTo>
                    <a:pt x="641" y="0"/>
                  </a:lnTo>
                  <a:lnTo>
                    <a:pt x="607" y="0"/>
                  </a:lnTo>
                  <a:lnTo>
                    <a:pt x="439" y="101"/>
                  </a:lnTo>
                  <a:lnTo>
                    <a:pt x="304" y="202"/>
                  </a:lnTo>
                  <a:lnTo>
                    <a:pt x="237" y="168"/>
                  </a:lnTo>
                  <a:lnTo>
                    <a:pt x="169" y="101"/>
                  </a:lnTo>
                  <a:lnTo>
                    <a:pt x="102" y="34"/>
                  </a:lnTo>
                  <a:lnTo>
                    <a:pt x="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2" name="Google Shape;352;p3"/>
            <p:cNvSpPr/>
            <p:nvPr/>
          </p:nvSpPr>
          <p:spPr>
            <a:xfrm>
              <a:off x="3325508" y="4358124"/>
              <a:ext cx="28484" cy="36885"/>
            </a:xfrm>
            <a:custGeom>
              <a:avLst/>
              <a:gdLst/>
              <a:ahLst/>
              <a:cxnLst/>
              <a:rect l="l" t="t" r="r" b="b"/>
              <a:pathLst>
                <a:path w="573" h="742" extrusionOk="0">
                  <a:moveTo>
                    <a:pt x="370" y="1"/>
                  </a:moveTo>
                  <a:lnTo>
                    <a:pt x="269" y="34"/>
                  </a:lnTo>
                  <a:lnTo>
                    <a:pt x="202" y="68"/>
                  </a:lnTo>
                  <a:lnTo>
                    <a:pt x="67" y="203"/>
                  </a:lnTo>
                  <a:lnTo>
                    <a:pt x="0" y="270"/>
                  </a:lnTo>
                  <a:lnTo>
                    <a:pt x="0" y="371"/>
                  </a:lnTo>
                  <a:lnTo>
                    <a:pt x="0" y="472"/>
                  </a:lnTo>
                  <a:lnTo>
                    <a:pt x="0" y="539"/>
                  </a:lnTo>
                  <a:lnTo>
                    <a:pt x="101" y="674"/>
                  </a:lnTo>
                  <a:lnTo>
                    <a:pt x="236" y="741"/>
                  </a:lnTo>
                  <a:lnTo>
                    <a:pt x="337" y="741"/>
                  </a:lnTo>
                  <a:lnTo>
                    <a:pt x="438" y="708"/>
                  </a:lnTo>
                  <a:lnTo>
                    <a:pt x="572" y="573"/>
                  </a:lnTo>
                  <a:lnTo>
                    <a:pt x="572" y="506"/>
                  </a:lnTo>
                  <a:lnTo>
                    <a:pt x="572" y="472"/>
                  </a:lnTo>
                  <a:lnTo>
                    <a:pt x="539" y="405"/>
                  </a:lnTo>
                  <a:lnTo>
                    <a:pt x="135" y="405"/>
                  </a:lnTo>
                  <a:lnTo>
                    <a:pt x="168" y="304"/>
                  </a:lnTo>
                  <a:lnTo>
                    <a:pt x="236" y="203"/>
                  </a:lnTo>
                  <a:lnTo>
                    <a:pt x="303" y="135"/>
                  </a:lnTo>
                  <a:lnTo>
                    <a:pt x="370" y="34"/>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3" name="Google Shape;353;p3"/>
            <p:cNvSpPr/>
            <p:nvPr/>
          </p:nvSpPr>
          <p:spPr>
            <a:xfrm>
              <a:off x="3307066" y="4195772"/>
              <a:ext cx="135609" cy="83761"/>
            </a:xfrm>
            <a:custGeom>
              <a:avLst/>
              <a:gdLst/>
              <a:ahLst/>
              <a:cxnLst/>
              <a:rect l="l" t="t" r="r" b="b"/>
              <a:pathLst>
                <a:path w="2728" h="1685" extrusionOk="0">
                  <a:moveTo>
                    <a:pt x="640" y="1"/>
                  </a:moveTo>
                  <a:lnTo>
                    <a:pt x="371" y="34"/>
                  </a:lnTo>
                  <a:lnTo>
                    <a:pt x="102" y="102"/>
                  </a:lnTo>
                  <a:lnTo>
                    <a:pt x="102" y="68"/>
                  </a:lnTo>
                  <a:lnTo>
                    <a:pt x="34" y="68"/>
                  </a:lnTo>
                  <a:lnTo>
                    <a:pt x="1" y="405"/>
                  </a:lnTo>
                  <a:lnTo>
                    <a:pt x="1" y="775"/>
                  </a:lnTo>
                  <a:lnTo>
                    <a:pt x="34" y="1482"/>
                  </a:lnTo>
                  <a:lnTo>
                    <a:pt x="34" y="1550"/>
                  </a:lnTo>
                  <a:lnTo>
                    <a:pt x="68" y="1617"/>
                  </a:lnTo>
                  <a:lnTo>
                    <a:pt x="102" y="1651"/>
                  </a:lnTo>
                  <a:lnTo>
                    <a:pt x="169" y="1684"/>
                  </a:lnTo>
                  <a:lnTo>
                    <a:pt x="236" y="1651"/>
                  </a:lnTo>
                  <a:lnTo>
                    <a:pt x="270" y="1617"/>
                  </a:lnTo>
                  <a:lnTo>
                    <a:pt x="270" y="1583"/>
                  </a:lnTo>
                  <a:lnTo>
                    <a:pt x="775" y="1617"/>
                  </a:lnTo>
                  <a:lnTo>
                    <a:pt x="1853" y="1617"/>
                  </a:lnTo>
                  <a:lnTo>
                    <a:pt x="2122" y="1583"/>
                  </a:lnTo>
                  <a:lnTo>
                    <a:pt x="2358" y="1516"/>
                  </a:lnTo>
                  <a:lnTo>
                    <a:pt x="2088" y="1449"/>
                  </a:lnTo>
                  <a:lnTo>
                    <a:pt x="1853" y="1415"/>
                  </a:lnTo>
                  <a:lnTo>
                    <a:pt x="203" y="1415"/>
                  </a:lnTo>
                  <a:lnTo>
                    <a:pt x="203" y="809"/>
                  </a:lnTo>
                  <a:lnTo>
                    <a:pt x="169" y="472"/>
                  </a:lnTo>
                  <a:lnTo>
                    <a:pt x="102" y="169"/>
                  </a:lnTo>
                  <a:lnTo>
                    <a:pt x="102" y="169"/>
                  </a:lnTo>
                  <a:lnTo>
                    <a:pt x="371" y="237"/>
                  </a:lnTo>
                  <a:lnTo>
                    <a:pt x="674" y="237"/>
                  </a:lnTo>
                  <a:lnTo>
                    <a:pt x="1213" y="203"/>
                  </a:lnTo>
                  <a:lnTo>
                    <a:pt x="1853" y="203"/>
                  </a:lnTo>
                  <a:lnTo>
                    <a:pt x="2492" y="169"/>
                  </a:lnTo>
                  <a:lnTo>
                    <a:pt x="2492" y="843"/>
                  </a:lnTo>
                  <a:lnTo>
                    <a:pt x="2526" y="1550"/>
                  </a:lnTo>
                  <a:lnTo>
                    <a:pt x="2560" y="1617"/>
                  </a:lnTo>
                  <a:lnTo>
                    <a:pt x="2627" y="1651"/>
                  </a:lnTo>
                  <a:lnTo>
                    <a:pt x="2694" y="1617"/>
                  </a:lnTo>
                  <a:lnTo>
                    <a:pt x="2728" y="1550"/>
                  </a:lnTo>
                  <a:lnTo>
                    <a:pt x="2694" y="809"/>
                  </a:lnTo>
                  <a:lnTo>
                    <a:pt x="2694" y="439"/>
                  </a:lnTo>
                  <a:lnTo>
                    <a:pt x="2661" y="68"/>
                  </a:lnTo>
                  <a:lnTo>
                    <a:pt x="2627" y="1"/>
                  </a:lnTo>
                  <a:lnTo>
                    <a:pt x="2560" y="1"/>
                  </a:lnTo>
                  <a:lnTo>
                    <a:pt x="2526"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4" name="Google Shape;354;p3"/>
            <p:cNvSpPr/>
            <p:nvPr/>
          </p:nvSpPr>
          <p:spPr>
            <a:xfrm>
              <a:off x="3521316"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5" name="Google Shape;355;p3"/>
            <p:cNvSpPr/>
            <p:nvPr/>
          </p:nvSpPr>
          <p:spPr>
            <a:xfrm>
              <a:off x="3451026" y="4190751"/>
              <a:ext cx="137249" cy="93803"/>
            </a:xfrm>
            <a:custGeom>
              <a:avLst/>
              <a:gdLst/>
              <a:ahLst/>
              <a:cxnLst/>
              <a:rect l="l" t="t" r="r" b="b"/>
              <a:pathLst>
                <a:path w="2761" h="1887" extrusionOk="0">
                  <a:moveTo>
                    <a:pt x="1381" y="1"/>
                  </a:moveTo>
                  <a:lnTo>
                    <a:pt x="707" y="34"/>
                  </a:lnTo>
                  <a:lnTo>
                    <a:pt x="404" y="68"/>
                  </a:lnTo>
                  <a:lnTo>
                    <a:pt x="68" y="135"/>
                  </a:lnTo>
                  <a:lnTo>
                    <a:pt x="34" y="169"/>
                  </a:lnTo>
                  <a:lnTo>
                    <a:pt x="0" y="237"/>
                  </a:lnTo>
                  <a:lnTo>
                    <a:pt x="0" y="304"/>
                  </a:lnTo>
                  <a:lnTo>
                    <a:pt x="68" y="338"/>
                  </a:lnTo>
                  <a:lnTo>
                    <a:pt x="68" y="607"/>
                  </a:lnTo>
                  <a:lnTo>
                    <a:pt x="68" y="876"/>
                  </a:lnTo>
                  <a:lnTo>
                    <a:pt x="34" y="1718"/>
                  </a:lnTo>
                  <a:lnTo>
                    <a:pt x="34" y="1752"/>
                  </a:lnTo>
                  <a:lnTo>
                    <a:pt x="68" y="1785"/>
                  </a:lnTo>
                  <a:lnTo>
                    <a:pt x="169" y="1785"/>
                  </a:lnTo>
                  <a:lnTo>
                    <a:pt x="505" y="1853"/>
                  </a:lnTo>
                  <a:lnTo>
                    <a:pt x="842" y="1886"/>
                  </a:lnTo>
                  <a:lnTo>
                    <a:pt x="1179" y="1853"/>
                  </a:lnTo>
                  <a:lnTo>
                    <a:pt x="1515" y="1819"/>
                  </a:lnTo>
                  <a:lnTo>
                    <a:pt x="2020" y="1785"/>
                  </a:lnTo>
                  <a:lnTo>
                    <a:pt x="2256" y="1752"/>
                  </a:lnTo>
                  <a:lnTo>
                    <a:pt x="2492" y="1651"/>
                  </a:lnTo>
                  <a:lnTo>
                    <a:pt x="2222" y="1583"/>
                  </a:lnTo>
                  <a:lnTo>
                    <a:pt x="1919" y="1583"/>
                  </a:lnTo>
                  <a:lnTo>
                    <a:pt x="1347" y="1651"/>
                  </a:lnTo>
                  <a:lnTo>
                    <a:pt x="505" y="1651"/>
                  </a:lnTo>
                  <a:lnTo>
                    <a:pt x="236" y="1684"/>
                  </a:lnTo>
                  <a:lnTo>
                    <a:pt x="236" y="1213"/>
                  </a:lnTo>
                  <a:lnTo>
                    <a:pt x="236" y="775"/>
                  </a:lnTo>
                  <a:lnTo>
                    <a:pt x="236" y="540"/>
                  </a:lnTo>
                  <a:lnTo>
                    <a:pt x="202" y="338"/>
                  </a:lnTo>
                  <a:lnTo>
                    <a:pt x="505" y="304"/>
                  </a:lnTo>
                  <a:lnTo>
                    <a:pt x="808" y="270"/>
                  </a:lnTo>
                  <a:lnTo>
                    <a:pt x="1414" y="270"/>
                  </a:lnTo>
                  <a:lnTo>
                    <a:pt x="2054" y="304"/>
                  </a:lnTo>
                  <a:lnTo>
                    <a:pt x="2357" y="270"/>
                  </a:lnTo>
                  <a:lnTo>
                    <a:pt x="2660" y="237"/>
                  </a:lnTo>
                  <a:lnTo>
                    <a:pt x="2593" y="573"/>
                  </a:lnTo>
                  <a:lnTo>
                    <a:pt x="2593" y="876"/>
                  </a:lnTo>
                  <a:lnTo>
                    <a:pt x="2525" y="1280"/>
                  </a:lnTo>
                  <a:lnTo>
                    <a:pt x="2525" y="1651"/>
                  </a:lnTo>
                  <a:lnTo>
                    <a:pt x="2559" y="1718"/>
                  </a:lnTo>
                  <a:lnTo>
                    <a:pt x="2660" y="1718"/>
                  </a:lnTo>
                  <a:lnTo>
                    <a:pt x="2694" y="1684"/>
                  </a:lnTo>
                  <a:lnTo>
                    <a:pt x="2727" y="1348"/>
                  </a:lnTo>
                  <a:lnTo>
                    <a:pt x="2727" y="1011"/>
                  </a:lnTo>
                  <a:lnTo>
                    <a:pt x="2761" y="607"/>
                  </a:lnTo>
                  <a:lnTo>
                    <a:pt x="2761" y="237"/>
                  </a:lnTo>
                  <a:lnTo>
                    <a:pt x="2727" y="169"/>
                  </a:lnTo>
                  <a:lnTo>
                    <a:pt x="2660" y="203"/>
                  </a:lnTo>
                  <a:lnTo>
                    <a:pt x="2357" y="102"/>
                  </a:lnTo>
                  <a:lnTo>
                    <a:pt x="2054" y="68"/>
                  </a:lnTo>
                  <a:lnTo>
                    <a:pt x="1717" y="34"/>
                  </a:lnTo>
                  <a:lnTo>
                    <a:pt x="138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6" name="Google Shape;356;p3"/>
            <p:cNvSpPr/>
            <p:nvPr/>
          </p:nvSpPr>
          <p:spPr>
            <a:xfrm>
              <a:off x="3616710" y="4358124"/>
              <a:ext cx="23463" cy="40215"/>
            </a:xfrm>
            <a:custGeom>
              <a:avLst/>
              <a:gdLst/>
              <a:ahLst/>
              <a:cxnLst/>
              <a:rect l="l" t="t" r="r" b="b"/>
              <a:pathLst>
                <a:path w="472" h="809" extrusionOk="0">
                  <a:moveTo>
                    <a:pt x="303" y="203"/>
                  </a:moveTo>
                  <a:lnTo>
                    <a:pt x="303" y="304"/>
                  </a:lnTo>
                  <a:lnTo>
                    <a:pt x="270" y="405"/>
                  </a:lnTo>
                  <a:lnTo>
                    <a:pt x="202" y="337"/>
                  </a:lnTo>
                  <a:lnTo>
                    <a:pt x="169" y="270"/>
                  </a:lnTo>
                  <a:lnTo>
                    <a:pt x="169" y="203"/>
                  </a:lnTo>
                  <a:close/>
                  <a:moveTo>
                    <a:pt x="169" y="1"/>
                  </a:moveTo>
                  <a:lnTo>
                    <a:pt x="68" y="68"/>
                  </a:lnTo>
                  <a:lnTo>
                    <a:pt x="0" y="135"/>
                  </a:lnTo>
                  <a:lnTo>
                    <a:pt x="0" y="236"/>
                  </a:lnTo>
                  <a:lnTo>
                    <a:pt x="0" y="337"/>
                  </a:lnTo>
                  <a:lnTo>
                    <a:pt x="68" y="438"/>
                  </a:lnTo>
                  <a:lnTo>
                    <a:pt x="135" y="472"/>
                  </a:lnTo>
                  <a:lnTo>
                    <a:pt x="34" y="573"/>
                  </a:lnTo>
                  <a:lnTo>
                    <a:pt x="0" y="640"/>
                  </a:lnTo>
                  <a:lnTo>
                    <a:pt x="0" y="674"/>
                  </a:lnTo>
                  <a:lnTo>
                    <a:pt x="68" y="775"/>
                  </a:lnTo>
                  <a:lnTo>
                    <a:pt x="169" y="809"/>
                  </a:lnTo>
                  <a:lnTo>
                    <a:pt x="270" y="809"/>
                  </a:lnTo>
                  <a:lnTo>
                    <a:pt x="337" y="775"/>
                  </a:lnTo>
                  <a:lnTo>
                    <a:pt x="404" y="741"/>
                  </a:lnTo>
                  <a:lnTo>
                    <a:pt x="472" y="674"/>
                  </a:lnTo>
                  <a:lnTo>
                    <a:pt x="472" y="607"/>
                  </a:lnTo>
                  <a:lnTo>
                    <a:pt x="438" y="506"/>
                  </a:lnTo>
                  <a:lnTo>
                    <a:pt x="472" y="472"/>
                  </a:lnTo>
                  <a:lnTo>
                    <a:pt x="472" y="438"/>
                  </a:lnTo>
                  <a:lnTo>
                    <a:pt x="404" y="371"/>
                  </a:lnTo>
                  <a:lnTo>
                    <a:pt x="472" y="304"/>
                  </a:lnTo>
                  <a:lnTo>
                    <a:pt x="472"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7" name="Google Shape;357;p3"/>
            <p:cNvSpPr/>
            <p:nvPr/>
          </p:nvSpPr>
          <p:spPr>
            <a:xfrm>
              <a:off x="3686999" y="4476981"/>
              <a:ext cx="11781" cy="35195"/>
            </a:xfrm>
            <a:custGeom>
              <a:avLst/>
              <a:gdLst/>
              <a:ahLst/>
              <a:cxnLst/>
              <a:rect l="l" t="t" r="r" b="b"/>
              <a:pathLst>
                <a:path w="237" h="708" extrusionOk="0">
                  <a:moveTo>
                    <a:pt x="135" y="0"/>
                  </a:moveTo>
                  <a:lnTo>
                    <a:pt x="101" y="34"/>
                  </a:lnTo>
                  <a:lnTo>
                    <a:pt x="34" y="168"/>
                  </a:lnTo>
                  <a:lnTo>
                    <a:pt x="0" y="337"/>
                  </a:lnTo>
                  <a:lnTo>
                    <a:pt x="0" y="505"/>
                  </a:lnTo>
                  <a:lnTo>
                    <a:pt x="34" y="640"/>
                  </a:lnTo>
                  <a:lnTo>
                    <a:pt x="34" y="707"/>
                  </a:lnTo>
                  <a:lnTo>
                    <a:pt x="169" y="707"/>
                  </a:lnTo>
                  <a:lnTo>
                    <a:pt x="202" y="673"/>
                  </a:lnTo>
                  <a:lnTo>
                    <a:pt x="236" y="606"/>
                  </a:lnTo>
                  <a:lnTo>
                    <a:pt x="236" y="337"/>
                  </a:lnTo>
                  <a:lnTo>
                    <a:pt x="236" y="67"/>
                  </a:lnTo>
                  <a:lnTo>
                    <a:pt x="236" y="34"/>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8" name="Google Shape;358;p3"/>
            <p:cNvSpPr/>
            <p:nvPr/>
          </p:nvSpPr>
          <p:spPr>
            <a:xfrm>
              <a:off x="3757289" y="4356434"/>
              <a:ext cx="31864" cy="35195"/>
            </a:xfrm>
            <a:custGeom>
              <a:avLst/>
              <a:gdLst/>
              <a:ahLst/>
              <a:cxnLst/>
              <a:rect l="l" t="t" r="r" b="b"/>
              <a:pathLst>
                <a:path w="641" h="708" extrusionOk="0">
                  <a:moveTo>
                    <a:pt x="236" y="1"/>
                  </a:moveTo>
                  <a:lnTo>
                    <a:pt x="135" y="68"/>
                  </a:lnTo>
                  <a:lnTo>
                    <a:pt x="68" y="136"/>
                  </a:lnTo>
                  <a:lnTo>
                    <a:pt x="0" y="203"/>
                  </a:lnTo>
                  <a:lnTo>
                    <a:pt x="0" y="304"/>
                  </a:lnTo>
                  <a:lnTo>
                    <a:pt x="34" y="371"/>
                  </a:lnTo>
                  <a:lnTo>
                    <a:pt x="101" y="405"/>
                  </a:lnTo>
                  <a:lnTo>
                    <a:pt x="202" y="439"/>
                  </a:lnTo>
                  <a:lnTo>
                    <a:pt x="337" y="472"/>
                  </a:lnTo>
                  <a:lnTo>
                    <a:pt x="438" y="439"/>
                  </a:lnTo>
                  <a:lnTo>
                    <a:pt x="438" y="540"/>
                  </a:lnTo>
                  <a:lnTo>
                    <a:pt x="438" y="607"/>
                  </a:lnTo>
                  <a:lnTo>
                    <a:pt x="438" y="708"/>
                  </a:lnTo>
                  <a:lnTo>
                    <a:pt x="505" y="708"/>
                  </a:lnTo>
                  <a:lnTo>
                    <a:pt x="573" y="641"/>
                  </a:lnTo>
                  <a:lnTo>
                    <a:pt x="606" y="540"/>
                  </a:lnTo>
                  <a:lnTo>
                    <a:pt x="640" y="304"/>
                  </a:lnTo>
                  <a:lnTo>
                    <a:pt x="640" y="270"/>
                  </a:lnTo>
                  <a:lnTo>
                    <a:pt x="573" y="203"/>
                  </a:lnTo>
                  <a:lnTo>
                    <a:pt x="505" y="237"/>
                  </a:lnTo>
                  <a:lnTo>
                    <a:pt x="371" y="304"/>
                  </a:lnTo>
                  <a:lnTo>
                    <a:pt x="236" y="304"/>
                  </a:lnTo>
                  <a:lnTo>
                    <a:pt x="169" y="270"/>
                  </a:lnTo>
                  <a:lnTo>
                    <a:pt x="202" y="203"/>
                  </a:lnTo>
                  <a:lnTo>
                    <a:pt x="236" y="169"/>
                  </a:lnTo>
                  <a:lnTo>
                    <a:pt x="539" y="169"/>
                  </a:lnTo>
                  <a:lnTo>
                    <a:pt x="539" y="203"/>
                  </a:lnTo>
                  <a:lnTo>
                    <a:pt x="606" y="203"/>
                  </a:lnTo>
                  <a:lnTo>
                    <a:pt x="640" y="169"/>
                  </a:lnTo>
                  <a:lnTo>
                    <a:pt x="573" y="102"/>
                  </a:lnTo>
                  <a:lnTo>
                    <a:pt x="505"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9" name="Google Shape;359;p3"/>
            <p:cNvSpPr/>
            <p:nvPr/>
          </p:nvSpPr>
          <p:spPr>
            <a:xfrm>
              <a:off x="3569833"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0" name="Google Shape;360;p3"/>
            <p:cNvSpPr/>
            <p:nvPr/>
          </p:nvSpPr>
          <p:spPr>
            <a:xfrm>
              <a:off x="3024216" y="4714595"/>
              <a:ext cx="15112" cy="120596"/>
            </a:xfrm>
            <a:custGeom>
              <a:avLst/>
              <a:gdLst/>
              <a:ahLst/>
              <a:cxnLst/>
              <a:rect l="l" t="t" r="r" b="b"/>
              <a:pathLst>
                <a:path w="304" h="2426" extrusionOk="0">
                  <a:moveTo>
                    <a:pt x="102" y="1"/>
                  </a:moveTo>
                  <a:lnTo>
                    <a:pt x="68" y="35"/>
                  </a:lnTo>
                  <a:lnTo>
                    <a:pt x="35" y="304"/>
                  </a:lnTo>
                  <a:lnTo>
                    <a:pt x="1" y="573"/>
                  </a:lnTo>
                  <a:lnTo>
                    <a:pt x="35" y="1112"/>
                  </a:lnTo>
                  <a:lnTo>
                    <a:pt x="35" y="1752"/>
                  </a:lnTo>
                  <a:lnTo>
                    <a:pt x="68" y="2055"/>
                  </a:lnTo>
                  <a:lnTo>
                    <a:pt x="136" y="2358"/>
                  </a:lnTo>
                  <a:lnTo>
                    <a:pt x="169" y="2425"/>
                  </a:lnTo>
                  <a:lnTo>
                    <a:pt x="203" y="2425"/>
                  </a:lnTo>
                  <a:lnTo>
                    <a:pt x="237" y="2391"/>
                  </a:lnTo>
                  <a:lnTo>
                    <a:pt x="270" y="2358"/>
                  </a:lnTo>
                  <a:lnTo>
                    <a:pt x="304" y="2055"/>
                  </a:lnTo>
                  <a:lnTo>
                    <a:pt x="270" y="1718"/>
                  </a:lnTo>
                  <a:lnTo>
                    <a:pt x="237" y="1112"/>
                  </a:lnTo>
                  <a:lnTo>
                    <a:pt x="237"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1" name="Google Shape;361;p3"/>
            <p:cNvSpPr/>
            <p:nvPr/>
          </p:nvSpPr>
          <p:spPr>
            <a:xfrm>
              <a:off x="3636792"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2" name="Google Shape;362;p3"/>
            <p:cNvSpPr/>
            <p:nvPr/>
          </p:nvSpPr>
          <p:spPr>
            <a:xfrm>
              <a:off x="3350612" y="4749740"/>
              <a:ext cx="38525" cy="45236"/>
            </a:xfrm>
            <a:custGeom>
              <a:avLst/>
              <a:gdLst/>
              <a:ahLst/>
              <a:cxnLst/>
              <a:rect l="l" t="t" r="r" b="b"/>
              <a:pathLst>
                <a:path w="775" h="910" extrusionOk="0">
                  <a:moveTo>
                    <a:pt x="606" y="169"/>
                  </a:moveTo>
                  <a:lnTo>
                    <a:pt x="606" y="237"/>
                  </a:lnTo>
                  <a:lnTo>
                    <a:pt x="539" y="304"/>
                  </a:lnTo>
                  <a:lnTo>
                    <a:pt x="404" y="338"/>
                  </a:lnTo>
                  <a:lnTo>
                    <a:pt x="303" y="371"/>
                  </a:lnTo>
                  <a:lnTo>
                    <a:pt x="236" y="169"/>
                  </a:lnTo>
                  <a:close/>
                  <a:moveTo>
                    <a:pt x="505" y="506"/>
                  </a:moveTo>
                  <a:lnTo>
                    <a:pt x="572" y="540"/>
                  </a:lnTo>
                  <a:lnTo>
                    <a:pt x="606" y="573"/>
                  </a:lnTo>
                  <a:lnTo>
                    <a:pt x="539" y="674"/>
                  </a:lnTo>
                  <a:lnTo>
                    <a:pt x="505" y="708"/>
                  </a:lnTo>
                  <a:lnTo>
                    <a:pt x="438" y="742"/>
                  </a:lnTo>
                  <a:lnTo>
                    <a:pt x="303" y="708"/>
                  </a:lnTo>
                  <a:lnTo>
                    <a:pt x="303" y="540"/>
                  </a:lnTo>
                  <a:lnTo>
                    <a:pt x="337" y="540"/>
                  </a:lnTo>
                  <a:lnTo>
                    <a:pt x="505" y="506"/>
                  </a:lnTo>
                  <a:close/>
                  <a:moveTo>
                    <a:pt x="505" y="1"/>
                  </a:moveTo>
                  <a:lnTo>
                    <a:pt x="303" y="68"/>
                  </a:lnTo>
                  <a:lnTo>
                    <a:pt x="135" y="136"/>
                  </a:lnTo>
                  <a:lnTo>
                    <a:pt x="101" y="169"/>
                  </a:lnTo>
                  <a:lnTo>
                    <a:pt x="135" y="506"/>
                  </a:lnTo>
                  <a:lnTo>
                    <a:pt x="135" y="674"/>
                  </a:lnTo>
                  <a:lnTo>
                    <a:pt x="34" y="674"/>
                  </a:lnTo>
                  <a:lnTo>
                    <a:pt x="0" y="742"/>
                  </a:lnTo>
                  <a:lnTo>
                    <a:pt x="0" y="809"/>
                  </a:lnTo>
                  <a:lnTo>
                    <a:pt x="67" y="876"/>
                  </a:lnTo>
                  <a:lnTo>
                    <a:pt x="269" y="910"/>
                  </a:lnTo>
                  <a:lnTo>
                    <a:pt x="505" y="910"/>
                  </a:lnTo>
                  <a:lnTo>
                    <a:pt x="572" y="876"/>
                  </a:lnTo>
                  <a:lnTo>
                    <a:pt x="673" y="843"/>
                  </a:lnTo>
                  <a:lnTo>
                    <a:pt x="741" y="742"/>
                  </a:lnTo>
                  <a:lnTo>
                    <a:pt x="775" y="641"/>
                  </a:lnTo>
                  <a:lnTo>
                    <a:pt x="775" y="506"/>
                  </a:lnTo>
                  <a:lnTo>
                    <a:pt x="741" y="439"/>
                  </a:lnTo>
                  <a:lnTo>
                    <a:pt x="707" y="405"/>
                  </a:lnTo>
                  <a:lnTo>
                    <a:pt x="775" y="304"/>
                  </a:lnTo>
                  <a:lnTo>
                    <a:pt x="775" y="169"/>
                  </a:lnTo>
                  <a:lnTo>
                    <a:pt x="741" y="68"/>
                  </a:lnTo>
                  <a:lnTo>
                    <a:pt x="707" y="35"/>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3" name="Google Shape;363;p3"/>
            <p:cNvSpPr/>
            <p:nvPr/>
          </p:nvSpPr>
          <p:spPr>
            <a:xfrm>
              <a:off x="3702062" y="4287835"/>
              <a:ext cx="128898" cy="123877"/>
            </a:xfrm>
            <a:custGeom>
              <a:avLst/>
              <a:gdLst/>
              <a:ahLst/>
              <a:cxnLst/>
              <a:rect l="l" t="t" r="r" b="b"/>
              <a:pathLst>
                <a:path w="2593" h="2492" extrusionOk="0">
                  <a:moveTo>
                    <a:pt x="135" y="1"/>
                  </a:moveTo>
                  <a:lnTo>
                    <a:pt x="101" y="34"/>
                  </a:lnTo>
                  <a:lnTo>
                    <a:pt x="34" y="304"/>
                  </a:lnTo>
                  <a:lnTo>
                    <a:pt x="0" y="573"/>
                  </a:lnTo>
                  <a:lnTo>
                    <a:pt x="0" y="1112"/>
                  </a:lnTo>
                  <a:lnTo>
                    <a:pt x="0" y="1751"/>
                  </a:lnTo>
                  <a:lnTo>
                    <a:pt x="34" y="2054"/>
                  </a:lnTo>
                  <a:lnTo>
                    <a:pt x="101"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2" y="102"/>
                  </a:lnTo>
                  <a:lnTo>
                    <a:pt x="202"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4" name="Google Shape;364;p3"/>
            <p:cNvSpPr/>
            <p:nvPr/>
          </p:nvSpPr>
          <p:spPr>
            <a:xfrm>
              <a:off x="3310446" y="4707934"/>
              <a:ext cx="125567" cy="135609"/>
            </a:xfrm>
            <a:custGeom>
              <a:avLst/>
              <a:gdLst/>
              <a:ahLst/>
              <a:cxnLst/>
              <a:rect l="l" t="t" r="r" b="b"/>
              <a:pathLst>
                <a:path w="2526" h="2728" extrusionOk="0">
                  <a:moveTo>
                    <a:pt x="202" y="169"/>
                  </a:moveTo>
                  <a:lnTo>
                    <a:pt x="741" y="236"/>
                  </a:lnTo>
                  <a:lnTo>
                    <a:pt x="1279"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5" name="Google Shape;365;p3"/>
            <p:cNvSpPr/>
            <p:nvPr/>
          </p:nvSpPr>
          <p:spPr>
            <a:xfrm>
              <a:off x="3166486" y="4709574"/>
              <a:ext cx="128948" cy="123927"/>
            </a:xfrm>
            <a:custGeom>
              <a:avLst/>
              <a:gdLst/>
              <a:ahLst/>
              <a:cxnLst/>
              <a:rect l="l" t="t" r="r" b="b"/>
              <a:pathLst>
                <a:path w="2594"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6" name="Google Shape;366;p3"/>
            <p:cNvSpPr/>
            <p:nvPr/>
          </p:nvSpPr>
          <p:spPr>
            <a:xfrm>
              <a:off x="3216693" y="4751430"/>
              <a:ext cx="36885" cy="33505"/>
            </a:xfrm>
            <a:custGeom>
              <a:avLst/>
              <a:gdLst/>
              <a:ahLst/>
              <a:cxnLst/>
              <a:rect l="l" t="t" r="r" b="b"/>
              <a:pathLst>
                <a:path w="742" h="674" extrusionOk="0">
                  <a:moveTo>
                    <a:pt x="68" y="1"/>
                  </a:moveTo>
                  <a:lnTo>
                    <a:pt x="1" y="68"/>
                  </a:lnTo>
                  <a:lnTo>
                    <a:pt x="1" y="135"/>
                  </a:lnTo>
                  <a:lnTo>
                    <a:pt x="1" y="169"/>
                  </a:lnTo>
                  <a:lnTo>
                    <a:pt x="34" y="203"/>
                  </a:lnTo>
                  <a:lnTo>
                    <a:pt x="68" y="337"/>
                  </a:lnTo>
                  <a:lnTo>
                    <a:pt x="102" y="438"/>
                  </a:lnTo>
                  <a:lnTo>
                    <a:pt x="169" y="573"/>
                  </a:lnTo>
                  <a:lnTo>
                    <a:pt x="270" y="674"/>
                  </a:lnTo>
                  <a:lnTo>
                    <a:pt x="405" y="674"/>
                  </a:lnTo>
                  <a:lnTo>
                    <a:pt x="438" y="640"/>
                  </a:lnTo>
                  <a:lnTo>
                    <a:pt x="506" y="506"/>
                  </a:lnTo>
                  <a:lnTo>
                    <a:pt x="607" y="371"/>
                  </a:lnTo>
                  <a:lnTo>
                    <a:pt x="708" y="270"/>
                  </a:lnTo>
                  <a:lnTo>
                    <a:pt x="741" y="203"/>
                  </a:lnTo>
                  <a:lnTo>
                    <a:pt x="741" y="135"/>
                  </a:lnTo>
                  <a:lnTo>
                    <a:pt x="741" y="102"/>
                  </a:lnTo>
                  <a:lnTo>
                    <a:pt x="708" y="68"/>
                  </a:lnTo>
                  <a:lnTo>
                    <a:pt x="640" y="68"/>
                  </a:lnTo>
                  <a:lnTo>
                    <a:pt x="573" y="102"/>
                  </a:lnTo>
                  <a:lnTo>
                    <a:pt x="472" y="169"/>
                  </a:lnTo>
                  <a:lnTo>
                    <a:pt x="405" y="270"/>
                  </a:lnTo>
                  <a:lnTo>
                    <a:pt x="304" y="405"/>
                  </a:lnTo>
                  <a:lnTo>
                    <a:pt x="236" y="236"/>
                  </a:lnTo>
                  <a:lnTo>
                    <a:pt x="203" y="68"/>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7" name="Google Shape;367;p3"/>
            <p:cNvSpPr/>
            <p:nvPr/>
          </p:nvSpPr>
          <p:spPr>
            <a:xfrm>
              <a:off x="3745558" y="4851844"/>
              <a:ext cx="138989" cy="16802"/>
            </a:xfrm>
            <a:custGeom>
              <a:avLst/>
              <a:gdLst/>
              <a:ahLst/>
              <a:cxnLst/>
              <a:rect l="l" t="t" r="r" b="b"/>
              <a:pathLst>
                <a:path w="2796" h="338" extrusionOk="0">
                  <a:moveTo>
                    <a:pt x="337" y="1"/>
                  </a:moveTo>
                  <a:lnTo>
                    <a:pt x="169" y="34"/>
                  </a:lnTo>
                  <a:lnTo>
                    <a:pt x="1" y="102"/>
                  </a:lnTo>
                  <a:lnTo>
                    <a:pt x="1" y="135"/>
                  </a:lnTo>
                  <a:lnTo>
                    <a:pt x="135" y="203"/>
                  </a:lnTo>
                  <a:lnTo>
                    <a:pt x="304" y="236"/>
                  </a:lnTo>
                  <a:lnTo>
                    <a:pt x="607" y="270"/>
                  </a:lnTo>
                  <a:lnTo>
                    <a:pt x="1247" y="270"/>
                  </a:lnTo>
                  <a:lnTo>
                    <a:pt x="2021" y="337"/>
                  </a:lnTo>
                  <a:lnTo>
                    <a:pt x="2391" y="337"/>
                  </a:lnTo>
                  <a:lnTo>
                    <a:pt x="2762" y="270"/>
                  </a:lnTo>
                  <a:lnTo>
                    <a:pt x="2795" y="236"/>
                  </a:lnTo>
                  <a:lnTo>
                    <a:pt x="2762" y="169"/>
                  </a:lnTo>
                  <a:lnTo>
                    <a:pt x="2459" y="102"/>
                  </a:lnTo>
                  <a:lnTo>
                    <a:pt x="2122" y="68"/>
                  </a:lnTo>
                  <a:lnTo>
                    <a:pt x="1449" y="68"/>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8" name="Google Shape;368;p3"/>
            <p:cNvSpPr/>
            <p:nvPr/>
          </p:nvSpPr>
          <p:spPr>
            <a:xfrm>
              <a:off x="4061912"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9" name="Google Shape;369;p3"/>
            <p:cNvSpPr/>
            <p:nvPr/>
          </p:nvSpPr>
          <p:spPr>
            <a:xfrm>
              <a:off x="3235136" y="4570684"/>
              <a:ext cx="115526" cy="123877"/>
            </a:xfrm>
            <a:custGeom>
              <a:avLst/>
              <a:gdLst/>
              <a:ahLst/>
              <a:cxnLst/>
              <a:rect l="l" t="t" r="r" b="b"/>
              <a:pathLst>
                <a:path w="2324" h="2492" extrusionOk="0">
                  <a:moveTo>
                    <a:pt x="1852" y="0"/>
                  </a:moveTo>
                  <a:lnTo>
                    <a:pt x="1380" y="34"/>
                  </a:lnTo>
                  <a:lnTo>
                    <a:pt x="135" y="34"/>
                  </a:lnTo>
                  <a:lnTo>
                    <a:pt x="67" y="68"/>
                  </a:lnTo>
                  <a:lnTo>
                    <a:pt x="34" y="135"/>
                  </a:lnTo>
                  <a:lnTo>
                    <a:pt x="34" y="202"/>
                  </a:lnTo>
                  <a:lnTo>
                    <a:pt x="67" y="236"/>
                  </a:lnTo>
                  <a:lnTo>
                    <a:pt x="34" y="472"/>
                  </a:lnTo>
                  <a:lnTo>
                    <a:pt x="34" y="708"/>
                  </a:lnTo>
                  <a:lnTo>
                    <a:pt x="34" y="1145"/>
                  </a:lnTo>
                  <a:lnTo>
                    <a:pt x="0" y="1718"/>
                  </a:lnTo>
                  <a:lnTo>
                    <a:pt x="34" y="2021"/>
                  </a:lnTo>
                  <a:lnTo>
                    <a:pt x="34" y="2290"/>
                  </a:lnTo>
                  <a:lnTo>
                    <a:pt x="34" y="2357"/>
                  </a:lnTo>
                  <a:lnTo>
                    <a:pt x="34" y="2425"/>
                  </a:lnTo>
                  <a:lnTo>
                    <a:pt x="67" y="2492"/>
                  </a:lnTo>
                  <a:lnTo>
                    <a:pt x="1818" y="2492"/>
                  </a:lnTo>
                  <a:lnTo>
                    <a:pt x="2020" y="2458"/>
                  </a:lnTo>
                  <a:lnTo>
                    <a:pt x="2121" y="2391"/>
                  </a:lnTo>
                  <a:lnTo>
                    <a:pt x="2188" y="2324"/>
                  </a:lnTo>
                  <a:lnTo>
                    <a:pt x="2121" y="2256"/>
                  </a:lnTo>
                  <a:lnTo>
                    <a:pt x="2020" y="2223"/>
                  </a:lnTo>
                  <a:lnTo>
                    <a:pt x="1818" y="2189"/>
                  </a:lnTo>
                  <a:lnTo>
                    <a:pt x="1414" y="2223"/>
                  </a:lnTo>
                  <a:lnTo>
                    <a:pt x="236" y="2256"/>
                  </a:lnTo>
                  <a:lnTo>
                    <a:pt x="269" y="1987"/>
                  </a:lnTo>
                  <a:lnTo>
                    <a:pt x="269" y="1718"/>
                  </a:lnTo>
                  <a:lnTo>
                    <a:pt x="269" y="1145"/>
                  </a:lnTo>
                  <a:lnTo>
                    <a:pt x="269" y="708"/>
                  </a:lnTo>
                  <a:lnTo>
                    <a:pt x="269" y="472"/>
                  </a:lnTo>
                  <a:lnTo>
                    <a:pt x="236" y="270"/>
                  </a:lnTo>
                  <a:lnTo>
                    <a:pt x="1953" y="270"/>
                  </a:lnTo>
                  <a:lnTo>
                    <a:pt x="2155" y="202"/>
                  </a:lnTo>
                  <a:lnTo>
                    <a:pt x="2222" y="169"/>
                  </a:lnTo>
                  <a:lnTo>
                    <a:pt x="2323" y="101"/>
                  </a:lnTo>
                  <a:lnTo>
                    <a:pt x="2323" y="68"/>
                  </a:lnTo>
                  <a:lnTo>
                    <a:pt x="2222" y="34"/>
                  </a:lnTo>
                  <a:lnTo>
                    <a:pt x="20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0" name="Google Shape;370;p3"/>
            <p:cNvSpPr/>
            <p:nvPr/>
          </p:nvSpPr>
          <p:spPr>
            <a:xfrm>
              <a:off x="3988242"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7" y="2424"/>
                  </a:lnTo>
                  <a:lnTo>
                    <a:pt x="2391" y="2458"/>
                  </a:lnTo>
                  <a:lnTo>
                    <a:pt x="2425" y="2458"/>
                  </a:lnTo>
                  <a:lnTo>
                    <a:pt x="2458" y="2424"/>
                  </a:lnTo>
                  <a:lnTo>
                    <a:pt x="2492" y="2391"/>
                  </a:lnTo>
                  <a:lnTo>
                    <a:pt x="2526" y="2121"/>
                  </a:lnTo>
                  <a:lnTo>
                    <a:pt x="2559" y="1852"/>
                  </a:lnTo>
                  <a:lnTo>
                    <a:pt x="2526" y="1313"/>
                  </a:lnTo>
                  <a:lnTo>
                    <a:pt x="2526" y="707"/>
                  </a:lnTo>
                  <a:lnTo>
                    <a:pt x="2526" y="404"/>
                  </a:lnTo>
                  <a:lnTo>
                    <a:pt x="2458"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1" name="Google Shape;371;p3"/>
            <p:cNvSpPr/>
            <p:nvPr/>
          </p:nvSpPr>
          <p:spPr>
            <a:xfrm>
              <a:off x="3845972" y="4286144"/>
              <a:ext cx="125567" cy="135659"/>
            </a:xfrm>
            <a:custGeom>
              <a:avLst/>
              <a:gdLst/>
              <a:ahLst/>
              <a:cxnLst/>
              <a:rect l="l" t="t" r="r" b="b"/>
              <a:pathLst>
                <a:path w="2526" h="2729" extrusionOk="0">
                  <a:moveTo>
                    <a:pt x="203" y="169"/>
                  </a:moveTo>
                  <a:lnTo>
                    <a:pt x="742" y="237"/>
                  </a:lnTo>
                  <a:lnTo>
                    <a:pt x="1280" y="270"/>
                  </a:lnTo>
                  <a:lnTo>
                    <a:pt x="2358" y="237"/>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2" name="Google Shape;372;p3"/>
            <p:cNvSpPr/>
            <p:nvPr/>
          </p:nvSpPr>
          <p:spPr>
            <a:xfrm>
              <a:off x="3064382" y="4433435"/>
              <a:ext cx="15112" cy="120547"/>
            </a:xfrm>
            <a:custGeom>
              <a:avLst/>
              <a:gdLst/>
              <a:ahLst/>
              <a:cxnLst/>
              <a:rect l="l" t="t" r="r" b="b"/>
              <a:pathLst>
                <a:path w="304" h="2425" extrusionOk="0">
                  <a:moveTo>
                    <a:pt x="102" y="1"/>
                  </a:moveTo>
                  <a:lnTo>
                    <a:pt x="68" y="34"/>
                  </a:lnTo>
                  <a:lnTo>
                    <a:pt x="35" y="304"/>
                  </a:lnTo>
                  <a:lnTo>
                    <a:pt x="1" y="573"/>
                  </a:lnTo>
                  <a:lnTo>
                    <a:pt x="35" y="1112"/>
                  </a:lnTo>
                  <a:lnTo>
                    <a:pt x="35" y="1751"/>
                  </a:lnTo>
                  <a:lnTo>
                    <a:pt x="68" y="2054"/>
                  </a:lnTo>
                  <a:lnTo>
                    <a:pt x="136"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3" name="Google Shape;373;p3"/>
            <p:cNvSpPr/>
            <p:nvPr/>
          </p:nvSpPr>
          <p:spPr>
            <a:xfrm>
              <a:off x="3206652"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4" name="Google Shape;374;p3"/>
            <p:cNvSpPr/>
            <p:nvPr/>
          </p:nvSpPr>
          <p:spPr>
            <a:xfrm>
              <a:off x="3089485"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5" name="Google Shape;375;p3"/>
            <p:cNvSpPr/>
            <p:nvPr/>
          </p:nvSpPr>
          <p:spPr>
            <a:xfrm>
              <a:off x="3251838" y="4476981"/>
              <a:ext cx="43596" cy="35195"/>
            </a:xfrm>
            <a:custGeom>
              <a:avLst/>
              <a:gdLst/>
              <a:ahLst/>
              <a:cxnLst/>
              <a:rect l="l" t="t" r="r" b="b"/>
              <a:pathLst>
                <a:path w="877" h="708" extrusionOk="0">
                  <a:moveTo>
                    <a:pt x="34" y="0"/>
                  </a:moveTo>
                  <a:lnTo>
                    <a:pt x="1" y="34"/>
                  </a:lnTo>
                  <a:lnTo>
                    <a:pt x="1" y="67"/>
                  </a:lnTo>
                  <a:lnTo>
                    <a:pt x="34" y="101"/>
                  </a:lnTo>
                  <a:lnTo>
                    <a:pt x="135" y="168"/>
                  </a:lnTo>
                  <a:lnTo>
                    <a:pt x="236" y="202"/>
                  </a:lnTo>
                  <a:lnTo>
                    <a:pt x="169" y="404"/>
                  </a:lnTo>
                  <a:lnTo>
                    <a:pt x="135" y="606"/>
                  </a:lnTo>
                  <a:lnTo>
                    <a:pt x="169" y="673"/>
                  </a:lnTo>
                  <a:lnTo>
                    <a:pt x="203" y="707"/>
                  </a:lnTo>
                  <a:lnTo>
                    <a:pt x="270" y="707"/>
                  </a:lnTo>
                  <a:lnTo>
                    <a:pt x="304" y="640"/>
                  </a:lnTo>
                  <a:lnTo>
                    <a:pt x="371" y="438"/>
                  </a:lnTo>
                  <a:lnTo>
                    <a:pt x="405" y="202"/>
                  </a:lnTo>
                  <a:lnTo>
                    <a:pt x="438" y="236"/>
                  </a:lnTo>
                  <a:lnTo>
                    <a:pt x="741" y="236"/>
                  </a:lnTo>
                  <a:lnTo>
                    <a:pt x="842" y="202"/>
                  </a:lnTo>
                  <a:lnTo>
                    <a:pt x="876" y="168"/>
                  </a:lnTo>
                  <a:lnTo>
                    <a:pt x="876" y="101"/>
                  </a:lnTo>
                  <a:lnTo>
                    <a:pt x="876" y="67"/>
                  </a:lnTo>
                  <a:lnTo>
                    <a:pt x="842" y="34"/>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6" name="Google Shape;376;p3"/>
            <p:cNvSpPr/>
            <p:nvPr/>
          </p:nvSpPr>
          <p:spPr>
            <a:xfrm>
              <a:off x="3034257" y="4711264"/>
              <a:ext cx="113886" cy="123927"/>
            </a:xfrm>
            <a:custGeom>
              <a:avLst/>
              <a:gdLst/>
              <a:ahLst/>
              <a:cxnLst/>
              <a:rect l="l" t="t" r="r" b="b"/>
              <a:pathLst>
                <a:path w="2291" h="2493" extrusionOk="0">
                  <a:moveTo>
                    <a:pt x="237"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6"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7" name="Google Shape;377;p3"/>
            <p:cNvSpPr/>
            <p:nvPr/>
          </p:nvSpPr>
          <p:spPr>
            <a:xfrm>
              <a:off x="3139692" y="4614181"/>
              <a:ext cx="36885" cy="53637"/>
            </a:xfrm>
            <a:custGeom>
              <a:avLst/>
              <a:gdLst/>
              <a:ahLst/>
              <a:cxnLst/>
              <a:rect l="l" t="t" r="r" b="b"/>
              <a:pathLst>
                <a:path w="742" h="1079" extrusionOk="0">
                  <a:moveTo>
                    <a:pt x="540" y="1"/>
                  </a:moveTo>
                  <a:lnTo>
                    <a:pt x="371" y="35"/>
                  </a:lnTo>
                  <a:lnTo>
                    <a:pt x="136" y="35"/>
                  </a:lnTo>
                  <a:lnTo>
                    <a:pt x="102" y="68"/>
                  </a:lnTo>
                  <a:lnTo>
                    <a:pt x="35" y="68"/>
                  </a:lnTo>
                  <a:lnTo>
                    <a:pt x="1" y="136"/>
                  </a:lnTo>
                  <a:lnTo>
                    <a:pt x="1" y="169"/>
                  </a:lnTo>
                  <a:lnTo>
                    <a:pt x="35" y="203"/>
                  </a:lnTo>
                  <a:lnTo>
                    <a:pt x="68" y="203"/>
                  </a:lnTo>
                  <a:lnTo>
                    <a:pt x="68" y="607"/>
                  </a:lnTo>
                  <a:lnTo>
                    <a:pt x="136" y="1011"/>
                  </a:lnTo>
                  <a:lnTo>
                    <a:pt x="169" y="1078"/>
                  </a:lnTo>
                  <a:lnTo>
                    <a:pt x="237" y="1078"/>
                  </a:lnTo>
                  <a:lnTo>
                    <a:pt x="304" y="1045"/>
                  </a:lnTo>
                  <a:lnTo>
                    <a:pt x="338" y="977"/>
                  </a:lnTo>
                  <a:lnTo>
                    <a:pt x="304" y="607"/>
                  </a:lnTo>
                  <a:lnTo>
                    <a:pt x="371" y="641"/>
                  </a:lnTo>
                  <a:lnTo>
                    <a:pt x="472" y="607"/>
                  </a:lnTo>
                  <a:lnTo>
                    <a:pt x="573" y="573"/>
                  </a:lnTo>
                  <a:lnTo>
                    <a:pt x="607" y="540"/>
                  </a:lnTo>
                  <a:lnTo>
                    <a:pt x="607" y="506"/>
                  </a:lnTo>
                  <a:lnTo>
                    <a:pt x="573" y="439"/>
                  </a:lnTo>
                  <a:lnTo>
                    <a:pt x="506" y="439"/>
                  </a:lnTo>
                  <a:lnTo>
                    <a:pt x="338" y="472"/>
                  </a:lnTo>
                  <a:lnTo>
                    <a:pt x="270" y="506"/>
                  </a:lnTo>
                  <a:lnTo>
                    <a:pt x="237" y="237"/>
                  </a:lnTo>
                  <a:lnTo>
                    <a:pt x="540" y="237"/>
                  </a:lnTo>
                  <a:lnTo>
                    <a:pt x="641" y="203"/>
                  </a:lnTo>
                  <a:lnTo>
                    <a:pt x="708" y="169"/>
                  </a:lnTo>
                  <a:lnTo>
                    <a:pt x="742" y="136"/>
                  </a:lnTo>
                  <a:lnTo>
                    <a:pt x="742" y="68"/>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8" name="Google Shape;378;p3"/>
            <p:cNvSpPr/>
            <p:nvPr/>
          </p:nvSpPr>
          <p:spPr>
            <a:xfrm>
              <a:off x="3271921"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9" name="Google Shape;379;p3"/>
            <p:cNvSpPr/>
            <p:nvPr/>
          </p:nvSpPr>
          <p:spPr>
            <a:xfrm>
              <a:off x="3072783" y="4754761"/>
              <a:ext cx="33505" cy="31864"/>
            </a:xfrm>
            <a:custGeom>
              <a:avLst/>
              <a:gdLst/>
              <a:ahLst/>
              <a:cxnLst/>
              <a:rect l="l" t="t" r="r" b="b"/>
              <a:pathLst>
                <a:path w="674" h="641" extrusionOk="0">
                  <a:moveTo>
                    <a:pt x="270" y="1"/>
                  </a:moveTo>
                  <a:lnTo>
                    <a:pt x="169" y="68"/>
                  </a:lnTo>
                  <a:lnTo>
                    <a:pt x="101" y="136"/>
                  </a:lnTo>
                  <a:lnTo>
                    <a:pt x="34" y="203"/>
                  </a:lnTo>
                  <a:lnTo>
                    <a:pt x="0" y="304"/>
                  </a:lnTo>
                  <a:lnTo>
                    <a:pt x="34" y="405"/>
                  </a:lnTo>
                  <a:lnTo>
                    <a:pt x="68" y="506"/>
                  </a:lnTo>
                  <a:lnTo>
                    <a:pt x="169" y="573"/>
                  </a:lnTo>
                  <a:lnTo>
                    <a:pt x="270" y="607"/>
                  </a:lnTo>
                  <a:lnTo>
                    <a:pt x="371" y="641"/>
                  </a:lnTo>
                  <a:lnTo>
                    <a:pt x="472" y="607"/>
                  </a:lnTo>
                  <a:lnTo>
                    <a:pt x="539" y="540"/>
                  </a:lnTo>
                  <a:lnTo>
                    <a:pt x="606" y="472"/>
                  </a:lnTo>
                  <a:lnTo>
                    <a:pt x="573" y="405"/>
                  </a:lnTo>
                  <a:lnTo>
                    <a:pt x="539" y="371"/>
                  </a:lnTo>
                  <a:lnTo>
                    <a:pt x="472" y="371"/>
                  </a:lnTo>
                  <a:lnTo>
                    <a:pt x="404" y="405"/>
                  </a:lnTo>
                  <a:lnTo>
                    <a:pt x="303" y="405"/>
                  </a:lnTo>
                  <a:lnTo>
                    <a:pt x="236" y="371"/>
                  </a:lnTo>
                  <a:lnTo>
                    <a:pt x="202" y="338"/>
                  </a:lnTo>
                  <a:lnTo>
                    <a:pt x="202" y="304"/>
                  </a:lnTo>
                  <a:lnTo>
                    <a:pt x="236" y="237"/>
                  </a:lnTo>
                  <a:lnTo>
                    <a:pt x="270" y="203"/>
                  </a:lnTo>
                  <a:lnTo>
                    <a:pt x="404" y="169"/>
                  </a:lnTo>
                  <a:lnTo>
                    <a:pt x="505" y="169"/>
                  </a:lnTo>
                  <a:lnTo>
                    <a:pt x="640" y="136"/>
                  </a:lnTo>
                  <a:lnTo>
                    <a:pt x="674" y="136"/>
                  </a:lnTo>
                  <a:lnTo>
                    <a:pt x="674" y="68"/>
                  </a:lnTo>
                  <a:lnTo>
                    <a:pt x="573"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0" name="Google Shape;380;p3"/>
            <p:cNvSpPr/>
            <p:nvPr/>
          </p:nvSpPr>
          <p:spPr>
            <a:xfrm>
              <a:off x="3074423"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1" name="Google Shape;381;p3"/>
            <p:cNvSpPr/>
            <p:nvPr/>
          </p:nvSpPr>
          <p:spPr>
            <a:xfrm>
              <a:off x="3116279" y="4475291"/>
              <a:ext cx="28484" cy="43546"/>
            </a:xfrm>
            <a:custGeom>
              <a:avLst/>
              <a:gdLst/>
              <a:ahLst/>
              <a:cxnLst/>
              <a:rect l="l" t="t" r="r" b="b"/>
              <a:pathLst>
                <a:path w="573" h="876" extrusionOk="0">
                  <a:moveTo>
                    <a:pt x="371" y="169"/>
                  </a:moveTo>
                  <a:lnTo>
                    <a:pt x="337" y="303"/>
                  </a:lnTo>
                  <a:lnTo>
                    <a:pt x="270" y="371"/>
                  </a:lnTo>
                  <a:lnTo>
                    <a:pt x="203" y="404"/>
                  </a:lnTo>
                  <a:lnTo>
                    <a:pt x="169" y="438"/>
                  </a:lnTo>
                  <a:lnTo>
                    <a:pt x="169" y="337"/>
                  </a:lnTo>
                  <a:lnTo>
                    <a:pt x="203" y="270"/>
                  </a:lnTo>
                  <a:lnTo>
                    <a:pt x="236" y="236"/>
                  </a:lnTo>
                  <a:lnTo>
                    <a:pt x="304" y="169"/>
                  </a:lnTo>
                  <a:close/>
                  <a:moveTo>
                    <a:pt x="405" y="0"/>
                  </a:moveTo>
                  <a:lnTo>
                    <a:pt x="236" y="34"/>
                  </a:lnTo>
                  <a:lnTo>
                    <a:pt x="102" y="135"/>
                  </a:lnTo>
                  <a:lnTo>
                    <a:pt x="68" y="135"/>
                  </a:lnTo>
                  <a:lnTo>
                    <a:pt x="68" y="169"/>
                  </a:lnTo>
                  <a:lnTo>
                    <a:pt x="34" y="202"/>
                  </a:lnTo>
                  <a:lnTo>
                    <a:pt x="1" y="337"/>
                  </a:lnTo>
                  <a:lnTo>
                    <a:pt x="1" y="472"/>
                  </a:lnTo>
                  <a:lnTo>
                    <a:pt x="34" y="741"/>
                  </a:lnTo>
                  <a:lnTo>
                    <a:pt x="68" y="808"/>
                  </a:lnTo>
                  <a:lnTo>
                    <a:pt x="102" y="808"/>
                  </a:lnTo>
                  <a:lnTo>
                    <a:pt x="135" y="775"/>
                  </a:lnTo>
                  <a:lnTo>
                    <a:pt x="169" y="741"/>
                  </a:lnTo>
                  <a:lnTo>
                    <a:pt x="169" y="606"/>
                  </a:lnTo>
                  <a:lnTo>
                    <a:pt x="203" y="674"/>
                  </a:lnTo>
                  <a:lnTo>
                    <a:pt x="270" y="775"/>
                  </a:lnTo>
                  <a:lnTo>
                    <a:pt x="371" y="842"/>
                  </a:lnTo>
                  <a:lnTo>
                    <a:pt x="472" y="876"/>
                  </a:lnTo>
                  <a:lnTo>
                    <a:pt x="539" y="876"/>
                  </a:lnTo>
                  <a:lnTo>
                    <a:pt x="573" y="808"/>
                  </a:lnTo>
                  <a:lnTo>
                    <a:pt x="573" y="741"/>
                  </a:lnTo>
                  <a:lnTo>
                    <a:pt x="506" y="674"/>
                  </a:lnTo>
                  <a:lnTo>
                    <a:pt x="405" y="640"/>
                  </a:lnTo>
                  <a:lnTo>
                    <a:pt x="337" y="539"/>
                  </a:lnTo>
                  <a:lnTo>
                    <a:pt x="472" y="438"/>
                  </a:lnTo>
                  <a:lnTo>
                    <a:pt x="573" y="270"/>
                  </a:lnTo>
                  <a:lnTo>
                    <a:pt x="573" y="169"/>
                  </a:lnTo>
                  <a:lnTo>
                    <a:pt x="573"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2" name="Google Shape;382;p3"/>
            <p:cNvSpPr/>
            <p:nvPr/>
          </p:nvSpPr>
          <p:spPr>
            <a:xfrm>
              <a:off x="3633462" y="4751430"/>
              <a:ext cx="46877" cy="41906"/>
            </a:xfrm>
            <a:custGeom>
              <a:avLst/>
              <a:gdLst/>
              <a:ahLst/>
              <a:cxnLst/>
              <a:rect l="l" t="t" r="r" b="b"/>
              <a:pathLst>
                <a:path w="943" h="843" extrusionOk="0">
                  <a:moveTo>
                    <a:pt x="67" y="1"/>
                  </a:moveTo>
                  <a:lnTo>
                    <a:pt x="34" y="34"/>
                  </a:lnTo>
                  <a:lnTo>
                    <a:pt x="0" y="102"/>
                  </a:lnTo>
                  <a:lnTo>
                    <a:pt x="0" y="674"/>
                  </a:lnTo>
                  <a:lnTo>
                    <a:pt x="34" y="741"/>
                  </a:lnTo>
                  <a:lnTo>
                    <a:pt x="101" y="775"/>
                  </a:lnTo>
                  <a:lnTo>
                    <a:pt x="168" y="741"/>
                  </a:lnTo>
                  <a:lnTo>
                    <a:pt x="202" y="674"/>
                  </a:lnTo>
                  <a:lnTo>
                    <a:pt x="202" y="438"/>
                  </a:lnTo>
                  <a:lnTo>
                    <a:pt x="303" y="640"/>
                  </a:lnTo>
                  <a:lnTo>
                    <a:pt x="337" y="674"/>
                  </a:lnTo>
                  <a:lnTo>
                    <a:pt x="438" y="674"/>
                  </a:lnTo>
                  <a:lnTo>
                    <a:pt x="471" y="640"/>
                  </a:lnTo>
                  <a:lnTo>
                    <a:pt x="673" y="438"/>
                  </a:lnTo>
                  <a:lnTo>
                    <a:pt x="707" y="607"/>
                  </a:lnTo>
                  <a:lnTo>
                    <a:pt x="774" y="775"/>
                  </a:lnTo>
                  <a:lnTo>
                    <a:pt x="808" y="842"/>
                  </a:lnTo>
                  <a:lnTo>
                    <a:pt x="875" y="809"/>
                  </a:lnTo>
                  <a:lnTo>
                    <a:pt x="943" y="775"/>
                  </a:lnTo>
                  <a:lnTo>
                    <a:pt x="943" y="674"/>
                  </a:lnTo>
                  <a:lnTo>
                    <a:pt x="875" y="573"/>
                  </a:lnTo>
                  <a:lnTo>
                    <a:pt x="875" y="438"/>
                  </a:lnTo>
                  <a:lnTo>
                    <a:pt x="875" y="304"/>
                  </a:lnTo>
                  <a:lnTo>
                    <a:pt x="875" y="169"/>
                  </a:lnTo>
                  <a:lnTo>
                    <a:pt x="875" y="102"/>
                  </a:lnTo>
                  <a:lnTo>
                    <a:pt x="842" y="68"/>
                  </a:lnTo>
                  <a:lnTo>
                    <a:pt x="774" y="34"/>
                  </a:lnTo>
                  <a:lnTo>
                    <a:pt x="707" y="68"/>
                  </a:lnTo>
                  <a:lnTo>
                    <a:pt x="404" y="405"/>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3" name="Google Shape;383;p3"/>
            <p:cNvSpPr/>
            <p:nvPr/>
          </p:nvSpPr>
          <p:spPr>
            <a:xfrm>
              <a:off x="2990761" y="4610850"/>
              <a:ext cx="38525" cy="53587"/>
            </a:xfrm>
            <a:custGeom>
              <a:avLst/>
              <a:gdLst/>
              <a:ahLst/>
              <a:cxnLst/>
              <a:rect l="l" t="t" r="r" b="b"/>
              <a:pathLst>
                <a:path w="775" h="1078" extrusionOk="0">
                  <a:moveTo>
                    <a:pt x="472" y="270"/>
                  </a:moveTo>
                  <a:lnTo>
                    <a:pt x="573" y="304"/>
                  </a:lnTo>
                  <a:lnTo>
                    <a:pt x="640" y="371"/>
                  </a:lnTo>
                  <a:lnTo>
                    <a:pt x="640" y="472"/>
                  </a:lnTo>
                  <a:lnTo>
                    <a:pt x="640" y="640"/>
                  </a:lnTo>
                  <a:lnTo>
                    <a:pt x="573" y="708"/>
                  </a:lnTo>
                  <a:lnTo>
                    <a:pt x="506" y="775"/>
                  </a:lnTo>
                  <a:lnTo>
                    <a:pt x="438" y="842"/>
                  </a:lnTo>
                  <a:lnTo>
                    <a:pt x="337" y="876"/>
                  </a:lnTo>
                  <a:lnTo>
                    <a:pt x="304" y="876"/>
                  </a:lnTo>
                  <a:lnTo>
                    <a:pt x="304" y="472"/>
                  </a:lnTo>
                  <a:lnTo>
                    <a:pt x="337" y="270"/>
                  </a:lnTo>
                  <a:close/>
                  <a:moveTo>
                    <a:pt x="304" y="1"/>
                  </a:moveTo>
                  <a:lnTo>
                    <a:pt x="236" y="68"/>
                  </a:lnTo>
                  <a:lnTo>
                    <a:pt x="203" y="169"/>
                  </a:lnTo>
                  <a:lnTo>
                    <a:pt x="135" y="405"/>
                  </a:lnTo>
                  <a:lnTo>
                    <a:pt x="102" y="640"/>
                  </a:lnTo>
                  <a:lnTo>
                    <a:pt x="135" y="876"/>
                  </a:lnTo>
                  <a:lnTo>
                    <a:pt x="34" y="910"/>
                  </a:lnTo>
                  <a:lnTo>
                    <a:pt x="1" y="910"/>
                  </a:lnTo>
                  <a:lnTo>
                    <a:pt x="1" y="977"/>
                  </a:lnTo>
                  <a:lnTo>
                    <a:pt x="1" y="1011"/>
                  </a:lnTo>
                  <a:lnTo>
                    <a:pt x="34" y="1044"/>
                  </a:lnTo>
                  <a:lnTo>
                    <a:pt x="135" y="1078"/>
                  </a:lnTo>
                  <a:lnTo>
                    <a:pt x="236" y="1078"/>
                  </a:lnTo>
                  <a:lnTo>
                    <a:pt x="337" y="1044"/>
                  </a:lnTo>
                  <a:lnTo>
                    <a:pt x="472" y="1011"/>
                  </a:lnTo>
                  <a:lnTo>
                    <a:pt x="640" y="842"/>
                  </a:lnTo>
                  <a:lnTo>
                    <a:pt x="708" y="741"/>
                  </a:lnTo>
                  <a:lnTo>
                    <a:pt x="775" y="674"/>
                  </a:lnTo>
                  <a:lnTo>
                    <a:pt x="775" y="573"/>
                  </a:lnTo>
                  <a:lnTo>
                    <a:pt x="775" y="438"/>
                  </a:lnTo>
                  <a:lnTo>
                    <a:pt x="741" y="337"/>
                  </a:lnTo>
                  <a:lnTo>
                    <a:pt x="708" y="236"/>
                  </a:lnTo>
                  <a:lnTo>
                    <a:pt x="640" y="203"/>
                  </a:lnTo>
                  <a:lnTo>
                    <a:pt x="539" y="169"/>
                  </a:lnTo>
                  <a:lnTo>
                    <a:pt x="337" y="169"/>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4" name="Google Shape;384;p3"/>
            <p:cNvSpPr/>
            <p:nvPr/>
          </p:nvSpPr>
          <p:spPr>
            <a:xfrm>
              <a:off x="2736345"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5" name="Google Shape;385;p3"/>
            <p:cNvSpPr/>
            <p:nvPr/>
          </p:nvSpPr>
          <p:spPr>
            <a:xfrm>
              <a:off x="3596627"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5" y="2459"/>
                  </a:lnTo>
                  <a:lnTo>
                    <a:pt x="2559" y="2425"/>
                  </a:lnTo>
                  <a:lnTo>
                    <a:pt x="2593" y="2156"/>
                  </a:lnTo>
                  <a:lnTo>
                    <a:pt x="2593" y="1886"/>
                  </a:lnTo>
                  <a:lnTo>
                    <a:pt x="2593" y="1348"/>
                  </a:lnTo>
                  <a:lnTo>
                    <a:pt x="2593" y="708"/>
                  </a:lnTo>
                  <a:lnTo>
                    <a:pt x="2593" y="405"/>
                  </a:lnTo>
                  <a:lnTo>
                    <a:pt x="2559" y="68"/>
                  </a:lnTo>
                  <a:lnTo>
                    <a:pt x="2525" y="35"/>
                  </a:lnTo>
                  <a:lnTo>
                    <a:pt x="2458" y="35"/>
                  </a:lnTo>
                  <a:lnTo>
                    <a:pt x="2458" y="68"/>
                  </a:lnTo>
                  <a:lnTo>
                    <a:pt x="2424"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6" name="Google Shape;386;p3"/>
            <p:cNvSpPr/>
            <p:nvPr/>
          </p:nvSpPr>
          <p:spPr>
            <a:xfrm>
              <a:off x="2948905" y="4567354"/>
              <a:ext cx="125567" cy="135609"/>
            </a:xfrm>
            <a:custGeom>
              <a:avLst/>
              <a:gdLst/>
              <a:ahLst/>
              <a:cxnLst/>
              <a:rect l="l" t="t" r="r" b="b"/>
              <a:pathLst>
                <a:path w="2526" h="2728" extrusionOk="0">
                  <a:moveTo>
                    <a:pt x="2324" y="168"/>
                  </a:moveTo>
                  <a:lnTo>
                    <a:pt x="2257"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7" y="269"/>
                  </a:lnTo>
                  <a:lnTo>
                    <a:pt x="1785" y="236"/>
                  </a:lnTo>
                  <a:lnTo>
                    <a:pt x="2324" y="168"/>
                  </a:lnTo>
                  <a:close/>
                  <a:moveTo>
                    <a:pt x="1247"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8" y="2727"/>
                  </a:lnTo>
                  <a:lnTo>
                    <a:pt x="2391" y="2694"/>
                  </a:lnTo>
                  <a:lnTo>
                    <a:pt x="2425" y="2660"/>
                  </a:lnTo>
                  <a:lnTo>
                    <a:pt x="2492" y="2020"/>
                  </a:lnTo>
                  <a:lnTo>
                    <a:pt x="2526" y="1414"/>
                  </a:lnTo>
                  <a:lnTo>
                    <a:pt x="2526" y="775"/>
                  </a:lnTo>
                  <a:lnTo>
                    <a:pt x="2459" y="168"/>
                  </a:lnTo>
                  <a:lnTo>
                    <a:pt x="2459"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7" name="Google Shape;387;p3"/>
            <p:cNvSpPr/>
            <p:nvPr/>
          </p:nvSpPr>
          <p:spPr>
            <a:xfrm>
              <a:off x="2784912" y="4751430"/>
              <a:ext cx="38525" cy="45236"/>
            </a:xfrm>
            <a:custGeom>
              <a:avLst/>
              <a:gdLst/>
              <a:ahLst/>
              <a:cxnLst/>
              <a:rect l="l" t="t" r="r" b="b"/>
              <a:pathLst>
                <a:path w="775" h="910" extrusionOk="0">
                  <a:moveTo>
                    <a:pt x="135" y="1"/>
                  </a:moveTo>
                  <a:lnTo>
                    <a:pt x="68" y="34"/>
                  </a:lnTo>
                  <a:lnTo>
                    <a:pt x="34" y="34"/>
                  </a:lnTo>
                  <a:lnTo>
                    <a:pt x="34" y="102"/>
                  </a:lnTo>
                  <a:lnTo>
                    <a:pt x="68" y="169"/>
                  </a:lnTo>
                  <a:lnTo>
                    <a:pt x="169" y="203"/>
                  </a:lnTo>
                  <a:lnTo>
                    <a:pt x="371" y="270"/>
                  </a:lnTo>
                  <a:lnTo>
                    <a:pt x="202" y="506"/>
                  </a:lnTo>
                  <a:lnTo>
                    <a:pt x="34" y="741"/>
                  </a:lnTo>
                  <a:lnTo>
                    <a:pt x="0" y="809"/>
                  </a:lnTo>
                  <a:lnTo>
                    <a:pt x="34" y="842"/>
                  </a:lnTo>
                  <a:lnTo>
                    <a:pt x="68" y="876"/>
                  </a:lnTo>
                  <a:lnTo>
                    <a:pt x="135" y="910"/>
                  </a:lnTo>
                  <a:lnTo>
                    <a:pt x="539" y="809"/>
                  </a:lnTo>
                  <a:lnTo>
                    <a:pt x="674" y="775"/>
                  </a:lnTo>
                  <a:lnTo>
                    <a:pt x="741" y="741"/>
                  </a:lnTo>
                  <a:lnTo>
                    <a:pt x="775" y="674"/>
                  </a:lnTo>
                  <a:lnTo>
                    <a:pt x="741" y="607"/>
                  </a:lnTo>
                  <a:lnTo>
                    <a:pt x="707" y="573"/>
                  </a:lnTo>
                  <a:lnTo>
                    <a:pt x="640" y="573"/>
                  </a:lnTo>
                  <a:lnTo>
                    <a:pt x="505" y="607"/>
                  </a:lnTo>
                  <a:lnTo>
                    <a:pt x="371" y="640"/>
                  </a:lnTo>
                  <a:lnTo>
                    <a:pt x="674" y="270"/>
                  </a:lnTo>
                  <a:lnTo>
                    <a:pt x="707" y="203"/>
                  </a:lnTo>
                  <a:lnTo>
                    <a:pt x="674" y="135"/>
                  </a:lnTo>
                  <a:lnTo>
                    <a:pt x="640" y="102"/>
                  </a:lnTo>
                  <a:lnTo>
                    <a:pt x="606" y="68"/>
                  </a:lnTo>
                  <a:lnTo>
                    <a:pt x="270"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8" name="Google Shape;388;p3"/>
            <p:cNvSpPr/>
            <p:nvPr/>
          </p:nvSpPr>
          <p:spPr>
            <a:xfrm>
              <a:off x="2413380" y="4709574"/>
              <a:ext cx="162353" cy="133968"/>
            </a:xfrm>
            <a:custGeom>
              <a:avLst/>
              <a:gdLst/>
              <a:ahLst/>
              <a:cxnLst/>
              <a:rect l="l" t="t" r="r" b="b"/>
              <a:pathLst>
                <a:path w="3266" h="2695" extrusionOk="0">
                  <a:moveTo>
                    <a:pt x="269" y="270"/>
                  </a:moveTo>
                  <a:lnTo>
                    <a:pt x="572" y="304"/>
                  </a:lnTo>
                  <a:lnTo>
                    <a:pt x="842" y="304"/>
                  </a:lnTo>
                  <a:lnTo>
                    <a:pt x="1414" y="338"/>
                  </a:lnTo>
                  <a:lnTo>
                    <a:pt x="2222" y="371"/>
                  </a:lnTo>
                  <a:lnTo>
                    <a:pt x="2996" y="439"/>
                  </a:lnTo>
                  <a:lnTo>
                    <a:pt x="2963" y="910"/>
                  </a:lnTo>
                  <a:lnTo>
                    <a:pt x="2929" y="1415"/>
                  </a:lnTo>
                  <a:lnTo>
                    <a:pt x="2963" y="1920"/>
                  </a:lnTo>
                  <a:lnTo>
                    <a:pt x="2996" y="2391"/>
                  </a:lnTo>
                  <a:lnTo>
                    <a:pt x="2424" y="2391"/>
                  </a:lnTo>
                  <a:lnTo>
                    <a:pt x="1616" y="2425"/>
                  </a:lnTo>
                  <a:lnTo>
                    <a:pt x="875" y="2425"/>
                  </a:lnTo>
                  <a:lnTo>
                    <a:pt x="572" y="2391"/>
                  </a:lnTo>
                  <a:lnTo>
                    <a:pt x="404" y="2324"/>
                  </a:lnTo>
                  <a:lnTo>
                    <a:pt x="404" y="2055"/>
                  </a:lnTo>
                  <a:lnTo>
                    <a:pt x="404" y="1752"/>
                  </a:lnTo>
                  <a:lnTo>
                    <a:pt x="370" y="1179"/>
                  </a:lnTo>
                  <a:lnTo>
                    <a:pt x="337" y="708"/>
                  </a:lnTo>
                  <a:lnTo>
                    <a:pt x="269" y="270"/>
                  </a:lnTo>
                  <a:close/>
                  <a:moveTo>
                    <a:pt x="135" y="1"/>
                  </a:moveTo>
                  <a:lnTo>
                    <a:pt x="101" y="35"/>
                  </a:lnTo>
                  <a:lnTo>
                    <a:pt x="67" y="102"/>
                  </a:lnTo>
                  <a:lnTo>
                    <a:pt x="67" y="136"/>
                  </a:lnTo>
                  <a:lnTo>
                    <a:pt x="34" y="169"/>
                  </a:lnTo>
                  <a:lnTo>
                    <a:pt x="0" y="203"/>
                  </a:lnTo>
                  <a:lnTo>
                    <a:pt x="34" y="237"/>
                  </a:lnTo>
                  <a:lnTo>
                    <a:pt x="67" y="237"/>
                  </a:lnTo>
                  <a:lnTo>
                    <a:pt x="67" y="775"/>
                  </a:lnTo>
                  <a:lnTo>
                    <a:pt x="101" y="1348"/>
                  </a:lnTo>
                  <a:lnTo>
                    <a:pt x="135" y="1886"/>
                  </a:lnTo>
                  <a:lnTo>
                    <a:pt x="135" y="2156"/>
                  </a:lnTo>
                  <a:lnTo>
                    <a:pt x="202" y="2425"/>
                  </a:lnTo>
                  <a:lnTo>
                    <a:pt x="202" y="2492"/>
                  </a:lnTo>
                  <a:lnTo>
                    <a:pt x="236" y="2526"/>
                  </a:lnTo>
                  <a:lnTo>
                    <a:pt x="337" y="2492"/>
                  </a:lnTo>
                  <a:lnTo>
                    <a:pt x="1010" y="2627"/>
                  </a:lnTo>
                  <a:lnTo>
                    <a:pt x="1717" y="2694"/>
                  </a:lnTo>
                  <a:lnTo>
                    <a:pt x="2390" y="2661"/>
                  </a:lnTo>
                  <a:lnTo>
                    <a:pt x="3064" y="2560"/>
                  </a:lnTo>
                  <a:lnTo>
                    <a:pt x="3131" y="2593"/>
                  </a:lnTo>
                  <a:lnTo>
                    <a:pt x="3199" y="2560"/>
                  </a:lnTo>
                  <a:lnTo>
                    <a:pt x="3232" y="2526"/>
                  </a:lnTo>
                  <a:lnTo>
                    <a:pt x="3266" y="2459"/>
                  </a:lnTo>
                  <a:lnTo>
                    <a:pt x="3232" y="1819"/>
                  </a:lnTo>
                  <a:lnTo>
                    <a:pt x="3232" y="1179"/>
                  </a:lnTo>
                  <a:lnTo>
                    <a:pt x="3266" y="641"/>
                  </a:lnTo>
                  <a:lnTo>
                    <a:pt x="3266" y="371"/>
                  </a:lnTo>
                  <a:lnTo>
                    <a:pt x="3232" y="102"/>
                  </a:lnTo>
                  <a:lnTo>
                    <a:pt x="3232" y="35"/>
                  </a:lnTo>
                  <a:lnTo>
                    <a:pt x="3131" y="35"/>
                  </a:lnTo>
                  <a:lnTo>
                    <a:pt x="3097" y="102"/>
                  </a:lnTo>
                  <a:lnTo>
                    <a:pt x="3064" y="237"/>
                  </a:lnTo>
                  <a:lnTo>
                    <a:pt x="2357" y="169"/>
                  </a:lnTo>
                  <a:lnTo>
                    <a:pt x="1650" y="102"/>
                  </a:lnTo>
                  <a:lnTo>
                    <a:pt x="943" y="68"/>
                  </a:lnTo>
                  <a:lnTo>
                    <a:pt x="606" y="68"/>
                  </a:lnTo>
                  <a:lnTo>
                    <a:pt x="269" y="102"/>
                  </a:lnTo>
                  <a:lnTo>
                    <a:pt x="236" y="68"/>
                  </a:lnTo>
                  <a:lnTo>
                    <a:pt x="202"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9" name="Google Shape;389;p3"/>
            <p:cNvSpPr/>
            <p:nvPr/>
          </p:nvSpPr>
          <p:spPr>
            <a:xfrm>
              <a:off x="2415020" y="4568994"/>
              <a:ext cx="232693" cy="130588"/>
            </a:xfrm>
            <a:custGeom>
              <a:avLst/>
              <a:gdLst/>
              <a:ahLst/>
              <a:cxnLst/>
              <a:rect l="l" t="t" r="r" b="b"/>
              <a:pathLst>
                <a:path w="4681" h="2627" extrusionOk="0">
                  <a:moveTo>
                    <a:pt x="2357" y="270"/>
                  </a:moveTo>
                  <a:lnTo>
                    <a:pt x="4479" y="337"/>
                  </a:lnTo>
                  <a:lnTo>
                    <a:pt x="4411" y="539"/>
                  </a:lnTo>
                  <a:lnTo>
                    <a:pt x="4411" y="742"/>
                  </a:lnTo>
                  <a:lnTo>
                    <a:pt x="4411" y="1112"/>
                  </a:lnTo>
                  <a:lnTo>
                    <a:pt x="4411" y="1684"/>
                  </a:lnTo>
                  <a:lnTo>
                    <a:pt x="4411" y="2257"/>
                  </a:lnTo>
                  <a:lnTo>
                    <a:pt x="3401" y="2223"/>
                  </a:lnTo>
                  <a:lnTo>
                    <a:pt x="2391" y="2189"/>
                  </a:lnTo>
                  <a:lnTo>
                    <a:pt x="1852" y="2189"/>
                  </a:lnTo>
                  <a:lnTo>
                    <a:pt x="1347" y="2223"/>
                  </a:lnTo>
                  <a:lnTo>
                    <a:pt x="809" y="2257"/>
                  </a:lnTo>
                  <a:lnTo>
                    <a:pt x="539" y="2324"/>
                  </a:lnTo>
                  <a:lnTo>
                    <a:pt x="304" y="2391"/>
                  </a:lnTo>
                  <a:lnTo>
                    <a:pt x="270" y="1213"/>
                  </a:lnTo>
                  <a:lnTo>
                    <a:pt x="304" y="742"/>
                  </a:lnTo>
                  <a:lnTo>
                    <a:pt x="270" y="506"/>
                  </a:lnTo>
                  <a:lnTo>
                    <a:pt x="236" y="270"/>
                  </a:lnTo>
                  <a:close/>
                  <a:moveTo>
                    <a:pt x="842" y="1"/>
                  </a:moveTo>
                  <a:lnTo>
                    <a:pt x="607" y="34"/>
                  </a:lnTo>
                  <a:lnTo>
                    <a:pt x="405" y="102"/>
                  </a:lnTo>
                  <a:lnTo>
                    <a:pt x="203" y="169"/>
                  </a:lnTo>
                  <a:lnTo>
                    <a:pt x="169" y="135"/>
                  </a:lnTo>
                  <a:lnTo>
                    <a:pt x="135" y="102"/>
                  </a:lnTo>
                  <a:lnTo>
                    <a:pt x="102" y="135"/>
                  </a:lnTo>
                  <a:lnTo>
                    <a:pt x="34" y="337"/>
                  </a:lnTo>
                  <a:lnTo>
                    <a:pt x="1" y="573"/>
                  </a:lnTo>
                  <a:lnTo>
                    <a:pt x="34" y="1011"/>
                  </a:lnTo>
                  <a:lnTo>
                    <a:pt x="68" y="2459"/>
                  </a:lnTo>
                  <a:lnTo>
                    <a:pt x="68" y="2492"/>
                  </a:lnTo>
                  <a:lnTo>
                    <a:pt x="102" y="2526"/>
                  </a:lnTo>
                  <a:lnTo>
                    <a:pt x="203" y="2560"/>
                  </a:lnTo>
                  <a:lnTo>
                    <a:pt x="270" y="2526"/>
                  </a:lnTo>
                  <a:lnTo>
                    <a:pt x="304" y="2492"/>
                  </a:lnTo>
                  <a:lnTo>
                    <a:pt x="304" y="2459"/>
                  </a:lnTo>
                  <a:lnTo>
                    <a:pt x="304" y="2425"/>
                  </a:lnTo>
                  <a:lnTo>
                    <a:pt x="741" y="2459"/>
                  </a:lnTo>
                  <a:lnTo>
                    <a:pt x="1213" y="2459"/>
                  </a:lnTo>
                  <a:lnTo>
                    <a:pt x="2122" y="2425"/>
                  </a:lnTo>
                  <a:lnTo>
                    <a:pt x="3267" y="2425"/>
                  </a:lnTo>
                  <a:lnTo>
                    <a:pt x="4445" y="2459"/>
                  </a:lnTo>
                  <a:lnTo>
                    <a:pt x="4445" y="2526"/>
                  </a:lnTo>
                  <a:lnTo>
                    <a:pt x="4479" y="2627"/>
                  </a:lnTo>
                  <a:lnTo>
                    <a:pt x="4613" y="2627"/>
                  </a:lnTo>
                  <a:lnTo>
                    <a:pt x="4647" y="2526"/>
                  </a:lnTo>
                  <a:lnTo>
                    <a:pt x="4681" y="1920"/>
                  </a:lnTo>
                  <a:lnTo>
                    <a:pt x="4681" y="1314"/>
                  </a:lnTo>
                  <a:lnTo>
                    <a:pt x="4681" y="809"/>
                  </a:lnTo>
                  <a:lnTo>
                    <a:pt x="4681" y="573"/>
                  </a:lnTo>
                  <a:lnTo>
                    <a:pt x="4613" y="337"/>
                  </a:lnTo>
                  <a:lnTo>
                    <a:pt x="4681" y="304"/>
                  </a:lnTo>
                  <a:lnTo>
                    <a:pt x="4681" y="236"/>
                  </a:lnTo>
                  <a:lnTo>
                    <a:pt x="4647" y="169"/>
                  </a:lnTo>
                  <a:lnTo>
                    <a:pt x="4580" y="135"/>
                  </a:lnTo>
                  <a:lnTo>
                    <a:pt x="3940" y="102"/>
                  </a:lnTo>
                  <a:lnTo>
                    <a:pt x="3334" y="68"/>
                  </a:lnTo>
                  <a:lnTo>
                    <a:pt x="2054" y="34"/>
                  </a:lnTo>
                  <a:lnTo>
                    <a:pt x="16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0" name="Google Shape;390;p3"/>
            <p:cNvSpPr/>
            <p:nvPr/>
          </p:nvSpPr>
          <p:spPr>
            <a:xfrm>
              <a:off x="2555600" y="4289525"/>
              <a:ext cx="127258" cy="122187"/>
            </a:xfrm>
            <a:custGeom>
              <a:avLst/>
              <a:gdLst/>
              <a:ahLst/>
              <a:cxnLst/>
              <a:rect l="l" t="t" r="r" b="b"/>
              <a:pathLst>
                <a:path w="2560" h="2458" extrusionOk="0">
                  <a:moveTo>
                    <a:pt x="169" y="202"/>
                  </a:moveTo>
                  <a:lnTo>
                    <a:pt x="708" y="236"/>
                  </a:lnTo>
                  <a:lnTo>
                    <a:pt x="1247" y="270"/>
                  </a:lnTo>
                  <a:lnTo>
                    <a:pt x="2324" y="236"/>
                  </a:lnTo>
                  <a:lnTo>
                    <a:pt x="2324" y="707"/>
                  </a:lnTo>
                  <a:lnTo>
                    <a:pt x="2324" y="1145"/>
                  </a:lnTo>
                  <a:lnTo>
                    <a:pt x="2324" y="1684"/>
                  </a:lnTo>
                  <a:lnTo>
                    <a:pt x="2324" y="2222"/>
                  </a:lnTo>
                  <a:lnTo>
                    <a:pt x="2088" y="2189"/>
                  </a:lnTo>
                  <a:lnTo>
                    <a:pt x="1415" y="2189"/>
                  </a:lnTo>
                  <a:lnTo>
                    <a:pt x="1449" y="2155"/>
                  </a:lnTo>
                  <a:lnTo>
                    <a:pt x="1449" y="1953"/>
                  </a:lnTo>
                  <a:lnTo>
                    <a:pt x="1449" y="1751"/>
                  </a:lnTo>
                  <a:lnTo>
                    <a:pt x="1449" y="1347"/>
                  </a:lnTo>
                  <a:lnTo>
                    <a:pt x="1415" y="1280"/>
                  </a:lnTo>
                  <a:lnTo>
                    <a:pt x="1348" y="1246"/>
                  </a:lnTo>
                  <a:lnTo>
                    <a:pt x="1314" y="1280"/>
                  </a:lnTo>
                  <a:lnTo>
                    <a:pt x="1280" y="1347"/>
                  </a:lnTo>
                  <a:lnTo>
                    <a:pt x="1247" y="1751"/>
                  </a:lnTo>
                  <a:lnTo>
                    <a:pt x="1247" y="1987"/>
                  </a:lnTo>
                  <a:lnTo>
                    <a:pt x="1314" y="2155"/>
                  </a:lnTo>
                  <a:lnTo>
                    <a:pt x="1314" y="2189"/>
                  </a:lnTo>
                  <a:lnTo>
                    <a:pt x="573" y="2189"/>
                  </a:lnTo>
                  <a:lnTo>
                    <a:pt x="338"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1" name="Google Shape;391;p3"/>
            <p:cNvSpPr/>
            <p:nvPr/>
          </p:nvSpPr>
          <p:spPr>
            <a:xfrm>
              <a:off x="2594125" y="4707934"/>
              <a:ext cx="125567" cy="135609"/>
            </a:xfrm>
            <a:custGeom>
              <a:avLst/>
              <a:gdLst/>
              <a:ahLst/>
              <a:cxnLst/>
              <a:rect l="l" t="t" r="r" b="b"/>
              <a:pathLst>
                <a:path w="2526" h="2728" extrusionOk="0">
                  <a:moveTo>
                    <a:pt x="202" y="169"/>
                  </a:moveTo>
                  <a:lnTo>
                    <a:pt x="741" y="236"/>
                  </a:lnTo>
                  <a:lnTo>
                    <a:pt x="1280"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9" y="34"/>
                  </a:lnTo>
                  <a:lnTo>
                    <a:pt x="135" y="34"/>
                  </a:lnTo>
                  <a:lnTo>
                    <a:pt x="101" y="101"/>
                  </a:lnTo>
                  <a:lnTo>
                    <a:pt x="68" y="101"/>
                  </a:lnTo>
                  <a:lnTo>
                    <a:pt x="34" y="169"/>
                  </a:lnTo>
                  <a:lnTo>
                    <a:pt x="0" y="775"/>
                  </a:lnTo>
                  <a:lnTo>
                    <a:pt x="0" y="1414"/>
                  </a:lnTo>
                  <a:lnTo>
                    <a:pt x="34" y="2020"/>
                  </a:lnTo>
                  <a:lnTo>
                    <a:pt x="101" y="2660"/>
                  </a:lnTo>
                  <a:lnTo>
                    <a:pt x="135" y="2694"/>
                  </a:lnTo>
                  <a:lnTo>
                    <a:pt x="169"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2" name="Google Shape;392;p3"/>
            <p:cNvSpPr/>
            <p:nvPr/>
          </p:nvSpPr>
          <p:spPr>
            <a:xfrm>
              <a:off x="2696180" y="4851844"/>
              <a:ext cx="127258" cy="142320"/>
            </a:xfrm>
            <a:custGeom>
              <a:avLst/>
              <a:gdLst/>
              <a:ahLst/>
              <a:cxnLst/>
              <a:rect l="l" t="t" r="r" b="b"/>
              <a:pathLst>
                <a:path w="2560" h="2863" extrusionOk="0">
                  <a:moveTo>
                    <a:pt x="169" y="203"/>
                  </a:moveTo>
                  <a:lnTo>
                    <a:pt x="708" y="236"/>
                  </a:lnTo>
                  <a:lnTo>
                    <a:pt x="1247" y="270"/>
                  </a:lnTo>
                  <a:lnTo>
                    <a:pt x="2324" y="236"/>
                  </a:lnTo>
                  <a:lnTo>
                    <a:pt x="2324" y="708"/>
                  </a:lnTo>
                  <a:lnTo>
                    <a:pt x="2324" y="1145"/>
                  </a:lnTo>
                  <a:lnTo>
                    <a:pt x="2324" y="1886"/>
                  </a:lnTo>
                  <a:lnTo>
                    <a:pt x="2324" y="2627"/>
                  </a:lnTo>
                  <a:lnTo>
                    <a:pt x="2088" y="2593"/>
                  </a:lnTo>
                  <a:lnTo>
                    <a:pt x="607" y="2593"/>
                  </a:lnTo>
                  <a:lnTo>
                    <a:pt x="338" y="2660"/>
                  </a:lnTo>
                  <a:lnTo>
                    <a:pt x="304" y="1886"/>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953"/>
                  </a:lnTo>
                  <a:lnTo>
                    <a:pt x="102" y="2391"/>
                  </a:lnTo>
                  <a:lnTo>
                    <a:pt x="169" y="2728"/>
                  </a:lnTo>
                  <a:lnTo>
                    <a:pt x="169" y="2795"/>
                  </a:lnTo>
                  <a:lnTo>
                    <a:pt x="304" y="2795"/>
                  </a:lnTo>
                  <a:lnTo>
                    <a:pt x="540" y="2829"/>
                  </a:lnTo>
                  <a:lnTo>
                    <a:pt x="1280" y="2829"/>
                  </a:lnTo>
                  <a:lnTo>
                    <a:pt x="1819" y="2862"/>
                  </a:lnTo>
                  <a:lnTo>
                    <a:pt x="2088" y="2862"/>
                  </a:lnTo>
                  <a:lnTo>
                    <a:pt x="2358" y="2829"/>
                  </a:lnTo>
                  <a:lnTo>
                    <a:pt x="2391" y="2862"/>
                  </a:lnTo>
                  <a:lnTo>
                    <a:pt x="2425" y="2862"/>
                  </a:lnTo>
                  <a:lnTo>
                    <a:pt x="2459" y="2829"/>
                  </a:lnTo>
                  <a:lnTo>
                    <a:pt x="2492" y="2795"/>
                  </a:lnTo>
                  <a:lnTo>
                    <a:pt x="2526" y="2458"/>
                  </a:lnTo>
                  <a:lnTo>
                    <a:pt x="2560" y="2054"/>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3" name="Google Shape;393;p3"/>
            <p:cNvSpPr/>
            <p:nvPr/>
          </p:nvSpPr>
          <p:spPr>
            <a:xfrm>
              <a:off x="3740537" y="4714595"/>
              <a:ext cx="15112" cy="120596"/>
            </a:xfrm>
            <a:custGeom>
              <a:avLst/>
              <a:gdLst/>
              <a:ahLst/>
              <a:cxnLst/>
              <a:rect l="l" t="t" r="r" b="b"/>
              <a:pathLst>
                <a:path w="304" h="2426" extrusionOk="0">
                  <a:moveTo>
                    <a:pt x="102" y="1"/>
                  </a:moveTo>
                  <a:lnTo>
                    <a:pt x="68" y="35"/>
                  </a:lnTo>
                  <a:lnTo>
                    <a:pt x="34" y="304"/>
                  </a:lnTo>
                  <a:lnTo>
                    <a:pt x="1" y="573"/>
                  </a:lnTo>
                  <a:lnTo>
                    <a:pt x="34" y="1112"/>
                  </a:lnTo>
                  <a:lnTo>
                    <a:pt x="34" y="1752"/>
                  </a:lnTo>
                  <a:lnTo>
                    <a:pt x="68" y="2055"/>
                  </a:lnTo>
                  <a:lnTo>
                    <a:pt x="135" y="2358"/>
                  </a:lnTo>
                  <a:lnTo>
                    <a:pt x="169" y="2425"/>
                  </a:lnTo>
                  <a:lnTo>
                    <a:pt x="203" y="2425"/>
                  </a:lnTo>
                  <a:lnTo>
                    <a:pt x="236" y="2391"/>
                  </a:lnTo>
                  <a:lnTo>
                    <a:pt x="270" y="2358"/>
                  </a:lnTo>
                  <a:lnTo>
                    <a:pt x="304" y="2055"/>
                  </a:lnTo>
                  <a:lnTo>
                    <a:pt x="270" y="1718"/>
                  </a:lnTo>
                  <a:lnTo>
                    <a:pt x="236" y="1112"/>
                  </a:lnTo>
                  <a:lnTo>
                    <a:pt x="236"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4" name="Google Shape;394;p3"/>
            <p:cNvSpPr/>
            <p:nvPr/>
          </p:nvSpPr>
          <p:spPr>
            <a:xfrm>
              <a:off x="3902890" y="4863576"/>
              <a:ext cx="15112" cy="135609"/>
            </a:xfrm>
            <a:custGeom>
              <a:avLst/>
              <a:gdLst/>
              <a:ahLst/>
              <a:cxnLst/>
              <a:rect l="l" t="t" r="r" b="b"/>
              <a:pathLst>
                <a:path w="304" h="2728" extrusionOk="0">
                  <a:moveTo>
                    <a:pt x="169" y="0"/>
                  </a:moveTo>
                  <a:lnTo>
                    <a:pt x="102" y="236"/>
                  </a:lnTo>
                  <a:lnTo>
                    <a:pt x="68" y="505"/>
                  </a:lnTo>
                  <a:lnTo>
                    <a:pt x="68" y="1010"/>
                  </a:lnTo>
                  <a:lnTo>
                    <a:pt x="1" y="1852"/>
                  </a:lnTo>
                  <a:lnTo>
                    <a:pt x="1" y="2256"/>
                  </a:lnTo>
                  <a:lnTo>
                    <a:pt x="34" y="2660"/>
                  </a:lnTo>
                  <a:lnTo>
                    <a:pt x="68" y="2694"/>
                  </a:lnTo>
                  <a:lnTo>
                    <a:pt x="102" y="2727"/>
                  </a:lnTo>
                  <a:lnTo>
                    <a:pt x="169" y="2727"/>
                  </a:lnTo>
                  <a:lnTo>
                    <a:pt x="203" y="2660"/>
                  </a:lnTo>
                  <a:lnTo>
                    <a:pt x="236" y="2357"/>
                  </a:lnTo>
                  <a:lnTo>
                    <a:pt x="236" y="2054"/>
                  </a:lnTo>
                  <a:lnTo>
                    <a:pt x="270" y="1414"/>
                  </a:lnTo>
                  <a:lnTo>
                    <a:pt x="304" y="707"/>
                  </a:lnTo>
                  <a:lnTo>
                    <a:pt x="270" y="337"/>
                  </a:lnTo>
                  <a:lnTo>
                    <a:pt x="270" y="169"/>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5" name="Google Shape;395;p3"/>
            <p:cNvSpPr/>
            <p:nvPr/>
          </p:nvSpPr>
          <p:spPr>
            <a:xfrm>
              <a:off x="4113760" y="4942217"/>
              <a:ext cx="23513" cy="35195"/>
            </a:xfrm>
            <a:custGeom>
              <a:avLst/>
              <a:gdLst/>
              <a:ahLst/>
              <a:cxnLst/>
              <a:rect l="l" t="t" r="r" b="b"/>
              <a:pathLst>
                <a:path w="473" h="708" extrusionOk="0">
                  <a:moveTo>
                    <a:pt x="304" y="1"/>
                  </a:moveTo>
                  <a:lnTo>
                    <a:pt x="203" y="68"/>
                  </a:lnTo>
                  <a:lnTo>
                    <a:pt x="135" y="135"/>
                  </a:lnTo>
                  <a:lnTo>
                    <a:pt x="68" y="236"/>
                  </a:lnTo>
                  <a:lnTo>
                    <a:pt x="1" y="371"/>
                  </a:lnTo>
                  <a:lnTo>
                    <a:pt x="1" y="438"/>
                  </a:lnTo>
                  <a:lnTo>
                    <a:pt x="34" y="438"/>
                  </a:lnTo>
                  <a:lnTo>
                    <a:pt x="68" y="472"/>
                  </a:lnTo>
                  <a:lnTo>
                    <a:pt x="135" y="438"/>
                  </a:lnTo>
                  <a:lnTo>
                    <a:pt x="169" y="506"/>
                  </a:lnTo>
                  <a:lnTo>
                    <a:pt x="304" y="674"/>
                  </a:lnTo>
                  <a:lnTo>
                    <a:pt x="371" y="708"/>
                  </a:lnTo>
                  <a:lnTo>
                    <a:pt x="405" y="674"/>
                  </a:lnTo>
                  <a:lnTo>
                    <a:pt x="438" y="640"/>
                  </a:lnTo>
                  <a:lnTo>
                    <a:pt x="438" y="573"/>
                  </a:lnTo>
                  <a:lnTo>
                    <a:pt x="337" y="438"/>
                  </a:lnTo>
                  <a:lnTo>
                    <a:pt x="236" y="337"/>
                  </a:lnTo>
                  <a:lnTo>
                    <a:pt x="438" y="203"/>
                  </a:lnTo>
                  <a:lnTo>
                    <a:pt x="472" y="135"/>
                  </a:lnTo>
                  <a:lnTo>
                    <a:pt x="472" y="68"/>
                  </a:lnTo>
                  <a:lnTo>
                    <a:pt x="438"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6" name="Google Shape;396;p3"/>
            <p:cNvSpPr/>
            <p:nvPr/>
          </p:nvSpPr>
          <p:spPr>
            <a:xfrm>
              <a:off x="4065243" y="4915473"/>
              <a:ext cx="128898" cy="87042"/>
            </a:xfrm>
            <a:custGeom>
              <a:avLst/>
              <a:gdLst/>
              <a:ahLst/>
              <a:cxnLst/>
              <a:rect l="l" t="t" r="r" b="b"/>
              <a:pathLst>
                <a:path w="2593" h="1751" extrusionOk="0">
                  <a:moveTo>
                    <a:pt x="169" y="236"/>
                  </a:moveTo>
                  <a:lnTo>
                    <a:pt x="438" y="303"/>
                  </a:lnTo>
                  <a:lnTo>
                    <a:pt x="674" y="337"/>
                  </a:lnTo>
                  <a:lnTo>
                    <a:pt x="1212" y="370"/>
                  </a:lnTo>
                  <a:lnTo>
                    <a:pt x="1751" y="370"/>
                  </a:lnTo>
                  <a:lnTo>
                    <a:pt x="2020" y="337"/>
                  </a:lnTo>
                  <a:lnTo>
                    <a:pt x="2290" y="303"/>
                  </a:lnTo>
                  <a:lnTo>
                    <a:pt x="2323" y="943"/>
                  </a:lnTo>
                  <a:lnTo>
                    <a:pt x="2391" y="1414"/>
                  </a:lnTo>
                  <a:lnTo>
                    <a:pt x="2121" y="1380"/>
                  </a:lnTo>
                  <a:lnTo>
                    <a:pt x="505" y="1380"/>
                  </a:lnTo>
                  <a:lnTo>
                    <a:pt x="202" y="1448"/>
                  </a:lnTo>
                  <a:lnTo>
                    <a:pt x="202" y="808"/>
                  </a:lnTo>
                  <a:lnTo>
                    <a:pt x="202" y="505"/>
                  </a:lnTo>
                  <a:lnTo>
                    <a:pt x="202" y="370"/>
                  </a:lnTo>
                  <a:lnTo>
                    <a:pt x="169" y="236"/>
                  </a:lnTo>
                  <a:close/>
                  <a:moveTo>
                    <a:pt x="2290" y="0"/>
                  </a:moveTo>
                  <a:lnTo>
                    <a:pt x="2290" y="34"/>
                  </a:lnTo>
                  <a:lnTo>
                    <a:pt x="2290" y="135"/>
                  </a:lnTo>
                  <a:lnTo>
                    <a:pt x="1818" y="135"/>
                  </a:lnTo>
                  <a:lnTo>
                    <a:pt x="1381" y="168"/>
                  </a:lnTo>
                  <a:lnTo>
                    <a:pt x="775" y="135"/>
                  </a:lnTo>
                  <a:lnTo>
                    <a:pt x="472" y="101"/>
                  </a:lnTo>
                  <a:lnTo>
                    <a:pt x="169" y="135"/>
                  </a:lnTo>
                  <a:lnTo>
                    <a:pt x="101" y="135"/>
                  </a:lnTo>
                  <a:lnTo>
                    <a:pt x="68" y="168"/>
                  </a:lnTo>
                  <a:lnTo>
                    <a:pt x="34" y="303"/>
                  </a:lnTo>
                  <a:lnTo>
                    <a:pt x="0" y="438"/>
                  </a:lnTo>
                  <a:lnTo>
                    <a:pt x="0" y="707"/>
                  </a:lnTo>
                  <a:lnTo>
                    <a:pt x="0" y="1515"/>
                  </a:lnTo>
                  <a:lnTo>
                    <a:pt x="34" y="1582"/>
                  </a:lnTo>
                  <a:lnTo>
                    <a:pt x="101" y="1616"/>
                  </a:lnTo>
                  <a:lnTo>
                    <a:pt x="169" y="1582"/>
                  </a:lnTo>
                  <a:lnTo>
                    <a:pt x="202" y="1549"/>
                  </a:lnTo>
                  <a:lnTo>
                    <a:pt x="472" y="1582"/>
                  </a:lnTo>
                  <a:lnTo>
                    <a:pt x="707" y="1616"/>
                  </a:lnTo>
                  <a:lnTo>
                    <a:pt x="1212" y="1582"/>
                  </a:lnTo>
                  <a:lnTo>
                    <a:pt x="1818" y="1616"/>
                  </a:lnTo>
                  <a:lnTo>
                    <a:pt x="2121" y="1582"/>
                  </a:lnTo>
                  <a:lnTo>
                    <a:pt x="2391" y="1549"/>
                  </a:lnTo>
                  <a:lnTo>
                    <a:pt x="2458" y="1751"/>
                  </a:lnTo>
                  <a:lnTo>
                    <a:pt x="2525" y="1751"/>
                  </a:lnTo>
                  <a:lnTo>
                    <a:pt x="2559" y="1717"/>
                  </a:lnTo>
                  <a:lnTo>
                    <a:pt x="2593" y="1515"/>
                  </a:lnTo>
                  <a:lnTo>
                    <a:pt x="2593" y="1347"/>
                  </a:lnTo>
                  <a:lnTo>
                    <a:pt x="2525" y="943"/>
                  </a:lnTo>
                  <a:lnTo>
                    <a:pt x="2492" y="606"/>
                  </a:lnTo>
                  <a:lnTo>
                    <a:pt x="2458" y="269"/>
                  </a:lnTo>
                  <a:lnTo>
                    <a:pt x="2458" y="236"/>
                  </a:lnTo>
                  <a:lnTo>
                    <a:pt x="2492" y="202"/>
                  </a:lnTo>
                  <a:lnTo>
                    <a:pt x="2458" y="168"/>
                  </a:lnTo>
                  <a:lnTo>
                    <a:pt x="2424" y="168"/>
                  </a:lnTo>
                  <a:lnTo>
                    <a:pt x="2391"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7" name="Google Shape;397;p3"/>
            <p:cNvSpPr/>
            <p:nvPr/>
          </p:nvSpPr>
          <p:spPr>
            <a:xfrm>
              <a:off x="4189070" y="4190751"/>
              <a:ext cx="137299" cy="93803"/>
            </a:xfrm>
            <a:custGeom>
              <a:avLst/>
              <a:gdLst/>
              <a:ahLst/>
              <a:cxnLst/>
              <a:rect l="l" t="t" r="r" b="b"/>
              <a:pathLst>
                <a:path w="2762" h="1887" extrusionOk="0">
                  <a:moveTo>
                    <a:pt x="1415" y="1"/>
                  </a:moveTo>
                  <a:lnTo>
                    <a:pt x="1078" y="34"/>
                  </a:lnTo>
                  <a:lnTo>
                    <a:pt x="742" y="68"/>
                  </a:lnTo>
                  <a:lnTo>
                    <a:pt x="405" y="102"/>
                  </a:lnTo>
                  <a:lnTo>
                    <a:pt x="102" y="203"/>
                  </a:lnTo>
                  <a:lnTo>
                    <a:pt x="34" y="169"/>
                  </a:lnTo>
                  <a:lnTo>
                    <a:pt x="1" y="237"/>
                  </a:lnTo>
                  <a:lnTo>
                    <a:pt x="1" y="607"/>
                  </a:lnTo>
                  <a:lnTo>
                    <a:pt x="34" y="1011"/>
                  </a:lnTo>
                  <a:lnTo>
                    <a:pt x="34" y="1348"/>
                  </a:lnTo>
                  <a:lnTo>
                    <a:pt x="102" y="1684"/>
                  </a:lnTo>
                  <a:lnTo>
                    <a:pt x="135" y="1718"/>
                  </a:lnTo>
                  <a:lnTo>
                    <a:pt x="237" y="1718"/>
                  </a:lnTo>
                  <a:lnTo>
                    <a:pt x="237" y="1651"/>
                  </a:lnTo>
                  <a:lnTo>
                    <a:pt x="237" y="1280"/>
                  </a:lnTo>
                  <a:lnTo>
                    <a:pt x="203" y="876"/>
                  </a:lnTo>
                  <a:lnTo>
                    <a:pt x="169" y="573"/>
                  </a:lnTo>
                  <a:lnTo>
                    <a:pt x="102" y="237"/>
                  </a:lnTo>
                  <a:lnTo>
                    <a:pt x="102" y="237"/>
                  </a:lnTo>
                  <a:lnTo>
                    <a:pt x="439" y="270"/>
                  </a:lnTo>
                  <a:lnTo>
                    <a:pt x="742" y="304"/>
                  </a:lnTo>
                  <a:lnTo>
                    <a:pt x="1348" y="270"/>
                  </a:lnTo>
                  <a:lnTo>
                    <a:pt x="1987" y="270"/>
                  </a:lnTo>
                  <a:lnTo>
                    <a:pt x="2290" y="304"/>
                  </a:lnTo>
                  <a:lnTo>
                    <a:pt x="2593" y="338"/>
                  </a:lnTo>
                  <a:lnTo>
                    <a:pt x="2560" y="540"/>
                  </a:lnTo>
                  <a:lnTo>
                    <a:pt x="2526" y="775"/>
                  </a:lnTo>
                  <a:lnTo>
                    <a:pt x="2526" y="1213"/>
                  </a:lnTo>
                  <a:lnTo>
                    <a:pt x="2560" y="1684"/>
                  </a:lnTo>
                  <a:lnTo>
                    <a:pt x="2560" y="1684"/>
                  </a:lnTo>
                  <a:lnTo>
                    <a:pt x="2257" y="1651"/>
                  </a:lnTo>
                  <a:lnTo>
                    <a:pt x="1415" y="1651"/>
                  </a:lnTo>
                  <a:lnTo>
                    <a:pt x="843" y="1583"/>
                  </a:lnTo>
                  <a:lnTo>
                    <a:pt x="540" y="1583"/>
                  </a:lnTo>
                  <a:lnTo>
                    <a:pt x="270" y="1651"/>
                  </a:lnTo>
                  <a:lnTo>
                    <a:pt x="506" y="1752"/>
                  </a:lnTo>
                  <a:lnTo>
                    <a:pt x="742" y="1785"/>
                  </a:lnTo>
                  <a:lnTo>
                    <a:pt x="1280" y="1819"/>
                  </a:lnTo>
                  <a:lnTo>
                    <a:pt x="1583" y="1853"/>
                  </a:lnTo>
                  <a:lnTo>
                    <a:pt x="1954" y="1886"/>
                  </a:lnTo>
                  <a:lnTo>
                    <a:pt x="2290" y="1853"/>
                  </a:lnTo>
                  <a:lnTo>
                    <a:pt x="2593" y="1785"/>
                  </a:lnTo>
                  <a:lnTo>
                    <a:pt x="2694" y="1785"/>
                  </a:lnTo>
                  <a:lnTo>
                    <a:pt x="2728" y="1752"/>
                  </a:lnTo>
                  <a:lnTo>
                    <a:pt x="2728" y="1718"/>
                  </a:lnTo>
                  <a:lnTo>
                    <a:pt x="2694" y="876"/>
                  </a:lnTo>
                  <a:lnTo>
                    <a:pt x="2728" y="607"/>
                  </a:lnTo>
                  <a:lnTo>
                    <a:pt x="2728" y="338"/>
                  </a:lnTo>
                  <a:lnTo>
                    <a:pt x="2762" y="304"/>
                  </a:lnTo>
                  <a:lnTo>
                    <a:pt x="2762" y="237"/>
                  </a:lnTo>
                  <a:lnTo>
                    <a:pt x="2762" y="169"/>
                  </a:lnTo>
                  <a:lnTo>
                    <a:pt x="2694" y="135"/>
                  </a:lnTo>
                  <a:lnTo>
                    <a:pt x="2391" y="68"/>
                  </a:lnTo>
                  <a:lnTo>
                    <a:pt x="2055" y="34"/>
                  </a:lnTo>
                  <a:lnTo>
                    <a:pt x="141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8" name="Google Shape;398;p3"/>
            <p:cNvSpPr/>
            <p:nvPr/>
          </p:nvSpPr>
          <p:spPr>
            <a:xfrm>
              <a:off x="3712103" y="4615871"/>
              <a:ext cx="41906" cy="45236"/>
            </a:xfrm>
            <a:custGeom>
              <a:avLst/>
              <a:gdLst/>
              <a:ahLst/>
              <a:cxnLst/>
              <a:rect l="l" t="t" r="r" b="b"/>
              <a:pathLst>
                <a:path w="843" h="910" extrusionOk="0">
                  <a:moveTo>
                    <a:pt x="34" y="1"/>
                  </a:moveTo>
                  <a:lnTo>
                    <a:pt x="0" y="135"/>
                  </a:lnTo>
                  <a:lnTo>
                    <a:pt x="0" y="270"/>
                  </a:lnTo>
                  <a:lnTo>
                    <a:pt x="34" y="708"/>
                  </a:lnTo>
                  <a:lnTo>
                    <a:pt x="34" y="741"/>
                  </a:lnTo>
                  <a:lnTo>
                    <a:pt x="68" y="775"/>
                  </a:lnTo>
                  <a:lnTo>
                    <a:pt x="169" y="775"/>
                  </a:lnTo>
                  <a:lnTo>
                    <a:pt x="404" y="573"/>
                  </a:lnTo>
                  <a:lnTo>
                    <a:pt x="438" y="640"/>
                  </a:lnTo>
                  <a:lnTo>
                    <a:pt x="505" y="775"/>
                  </a:lnTo>
                  <a:lnTo>
                    <a:pt x="573" y="876"/>
                  </a:lnTo>
                  <a:lnTo>
                    <a:pt x="640" y="910"/>
                  </a:lnTo>
                  <a:lnTo>
                    <a:pt x="674" y="910"/>
                  </a:lnTo>
                  <a:lnTo>
                    <a:pt x="707" y="876"/>
                  </a:lnTo>
                  <a:lnTo>
                    <a:pt x="707" y="809"/>
                  </a:lnTo>
                  <a:lnTo>
                    <a:pt x="640" y="708"/>
                  </a:lnTo>
                  <a:lnTo>
                    <a:pt x="539" y="573"/>
                  </a:lnTo>
                  <a:lnTo>
                    <a:pt x="505" y="539"/>
                  </a:lnTo>
                  <a:lnTo>
                    <a:pt x="472" y="506"/>
                  </a:lnTo>
                  <a:lnTo>
                    <a:pt x="438" y="506"/>
                  </a:lnTo>
                  <a:lnTo>
                    <a:pt x="539" y="438"/>
                  </a:lnTo>
                  <a:lnTo>
                    <a:pt x="674" y="337"/>
                  </a:lnTo>
                  <a:lnTo>
                    <a:pt x="775" y="337"/>
                  </a:lnTo>
                  <a:lnTo>
                    <a:pt x="842" y="270"/>
                  </a:lnTo>
                  <a:lnTo>
                    <a:pt x="842" y="203"/>
                  </a:lnTo>
                  <a:lnTo>
                    <a:pt x="842" y="169"/>
                  </a:lnTo>
                  <a:lnTo>
                    <a:pt x="775" y="135"/>
                  </a:lnTo>
                  <a:lnTo>
                    <a:pt x="741" y="102"/>
                  </a:lnTo>
                  <a:lnTo>
                    <a:pt x="640" y="102"/>
                  </a:lnTo>
                  <a:lnTo>
                    <a:pt x="472" y="203"/>
                  </a:lnTo>
                  <a:lnTo>
                    <a:pt x="337" y="337"/>
                  </a:lnTo>
                  <a:lnTo>
                    <a:pt x="169" y="506"/>
                  </a:lnTo>
                  <a:lnTo>
                    <a:pt x="169" y="337"/>
                  </a:lnTo>
                  <a:lnTo>
                    <a:pt x="135" y="169"/>
                  </a:lnTo>
                  <a:lnTo>
                    <a:pt x="135" y="102"/>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9" name="Google Shape;399;p3"/>
            <p:cNvSpPr/>
            <p:nvPr/>
          </p:nvSpPr>
          <p:spPr>
            <a:xfrm>
              <a:off x="4307927" y="3266940"/>
              <a:ext cx="590853" cy="1874514"/>
            </a:xfrm>
            <a:custGeom>
              <a:avLst/>
              <a:gdLst/>
              <a:ahLst/>
              <a:cxnLst/>
              <a:rect l="l" t="t" r="r" b="b"/>
              <a:pathLst>
                <a:path w="11886" h="37709" extrusionOk="0">
                  <a:moveTo>
                    <a:pt x="11885" y="0"/>
                  </a:moveTo>
                  <a:lnTo>
                    <a:pt x="11683" y="303"/>
                  </a:lnTo>
                  <a:lnTo>
                    <a:pt x="11515" y="606"/>
                  </a:lnTo>
                  <a:lnTo>
                    <a:pt x="11279" y="1279"/>
                  </a:lnTo>
                  <a:lnTo>
                    <a:pt x="10437" y="3266"/>
                  </a:lnTo>
                  <a:lnTo>
                    <a:pt x="8720" y="7508"/>
                  </a:lnTo>
                  <a:lnTo>
                    <a:pt x="5252" y="15959"/>
                  </a:lnTo>
                  <a:lnTo>
                    <a:pt x="5252" y="16026"/>
                  </a:lnTo>
                  <a:lnTo>
                    <a:pt x="4646" y="15992"/>
                  </a:lnTo>
                  <a:lnTo>
                    <a:pt x="2896" y="15992"/>
                  </a:lnTo>
                  <a:lnTo>
                    <a:pt x="2189" y="15959"/>
                  </a:lnTo>
                  <a:lnTo>
                    <a:pt x="1448" y="15891"/>
                  </a:lnTo>
                  <a:lnTo>
                    <a:pt x="707" y="15891"/>
                  </a:lnTo>
                  <a:lnTo>
                    <a:pt x="371" y="15925"/>
                  </a:lnTo>
                  <a:lnTo>
                    <a:pt x="34" y="15992"/>
                  </a:lnTo>
                  <a:lnTo>
                    <a:pt x="0" y="16026"/>
                  </a:lnTo>
                  <a:lnTo>
                    <a:pt x="34" y="16060"/>
                  </a:lnTo>
                  <a:lnTo>
                    <a:pt x="337" y="16127"/>
                  </a:lnTo>
                  <a:lnTo>
                    <a:pt x="640" y="16194"/>
                  </a:lnTo>
                  <a:lnTo>
                    <a:pt x="1313" y="16228"/>
                  </a:lnTo>
                  <a:lnTo>
                    <a:pt x="2660" y="16228"/>
                  </a:lnTo>
                  <a:lnTo>
                    <a:pt x="3838" y="16295"/>
                  </a:lnTo>
                  <a:lnTo>
                    <a:pt x="4444" y="16329"/>
                  </a:lnTo>
                  <a:lnTo>
                    <a:pt x="5050" y="16329"/>
                  </a:lnTo>
                  <a:lnTo>
                    <a:pt x="5623" y="16767"/>
                  </a:lnTo>
                  <a:lnTo>
                    <a:pt x="5892" y="16969"/>
                  </a:lnTo>
                  <a:lnTo>
                    <a:pt x="6094" y="17238"/>
                  </a:lnTo>
                  <a:lnTo>
                    <a:pt x="6296" y="17507"/>
                  </a:lnTo>
                  <a:lnTo>
                    <a:pt x="6465" y="17777"/>
                  </a:lnTo>
                  <a:lnTo>
                    <a:pt x="6566" y="18113"/>
                  </a:lnTo>
                  <a:lnTo>
                    <a:pt x="6633" y="18484"/>
                  </a:lnTo>
                  <a:lnTo>
                    <a:pt x="6667" y="18821"/>
                  </a:lnTo>
                  <a:lnTo>
                    <a:pt x="6667" y="19157"/>
                  </a:lnTo>
                  <a:lnTo>
                    <a:pt x="6633" y="19864"/>
                  </a:lnTo>
                  <a:lnTo>
                    <a:pt x="6532" y="21278"/>
                  </a:lnTo>
                  <a:lnTo>
                    <a:pt x="6397" y="24039"/>
                  </a:lnTo>
                  <a:lnTo>
                    <a:pt x="6364" y="26833"/>
                  </a:lnTo>
                  <a:lnTo>
                    <a:pt x="6330" y="29561"/>
                  </a:lnTo>
                  <a:lnTo>
                    <a:pt x="6330" y="32288"/>
                  </a:lnTo>
                  <a:lnTo>
                    <a:pt x="6364" y="37708"/>
                  </a:lnTo>
                  <a:lnTo>
                    <a:pt x="6667" y="37708"/>
                  </a:lnTo>
                  <a:lnTo>
                    <a:pt x="6599" y="31884"/>
                  </a:lnTo>
                  <a:lnTo>
                    <a:pt x="6599" y="28955"/>
                  </a:lnTo>
                  <a:lnTo>
                    <a:pt x="6633" y="26025"/>
                  </a:lnTo>
                  <a:lnTo>
                    <a:pt x="6700" y="22995"/>
                  </a:lnTo>
                  <a:lnTo>
                    <a:pt x="6835" y="19932"/>
                  </a:lnTo>
                  <a:lnTo>
                    <a:pt x="6869" y="19326"/>
                  </a:lnTo>
                  <a:lnTo>
                    <a:pt x="6869" y="18719"/>
                  </a:lnTo>
                  <a:lnTo>
                    <a:pt x="6869" y="18450"/>
                  </a:lnTo>
                  <a:lnTo>
                    <a:pt x="6801" y="18147"/>
                  </a:lnTo>
                  <a:lnTo>
                    <a:pt x="6734" y="17844"/>
                  </a:lnTo>
                  <a:lnTo>
                    <a:pt x="6633" y="17575"/>
                  </a:lnTo>
                  <a:lnTo>
                    <a:pt x="6532" y="17373"/>
                  </a:lnTo>
                  <a:lnTo>
                    <a:pt x="6397" y="17171"/>
                  </a:lnTo>
                  <a:lnTo>
                    <a:pt x="6094" y="16868"/>
                  </a:lnTo>
                  <a:lnTo>
                    <a:pt x="5757" y="16565"/>
                  </a:lnTo>
                  <a:lnTo>
                    <a:pt x="5387" y="16329"/>
                  </a:lnTo>
                  <a:lnTo>
                    <a:pt x="5791" y="16262"/>
                  </a:lnTo>
                  <a:lnTo>
                    <a:pt x="5825" y="16262"/>
                  </a:lnTo>
                  <a:lnTo>
                    <a:pt x="5858" y="16194"/>
                  </a:lnTo>
                  <a:lnTo>
                    <a:pt x="5858" y="16127"/>
                  </a:lnTo>
                  <a:lnTo>
                    <a:pt x="5791" y="16093"/>
                  </a:lnTo>
                  <a:lnTo>
                    <a:pt x="5454" y="16060"/>
                  </a:lnTo>
                  <a:lnTo>
                    <a:pt x="5454" y="16026"/>
                  </a:lnTo>
                  <a:lnTo>
                    <a:pt x="7138" y="11919"/>
                  </a:lnTo>
                  <a:lnTo>
                    <a:pt x="8821" y="7811"/>
                  </a:lnTo>
                  <a:lnTo>
                    <a:pt x="10437" y="3805"/>
                  </a:lnTo>
                  <a:lnTo>
                    <a:pt x="11245" y="1818"/>
                  </a:lnTo>
                  <a:lnTo>
                    <a:pt x="11649" y="943"/>
                  </a:lnTo>
                  <a:lnTo>
                    <a:pt x="11818" y="471"/>
                  </a:lnTo>
                  <a:lnTo>
                    <a:pt x="11851" y="236"/>
                  </a:lnTo>
                  <a:lnTo>
                    <a:pt x="11885" y="34"/>
                  </a:lnTo>
                  <a:lnTo>
                    <a:pt x="1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0" name="Google Shape;400;p3"/>
            <p:cNvSpPr/>
            <p:nvPr/>
          </p:nvSpPr>
          <p:spPr>
            <a:xfrm>
              <a:off x="2634291"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9" y="34"/>
                  </a:lnTo>
                  <a:lnTo>
                    <a:pt x="135" y="34"/>
                  </a:lnTo>
                  <a:lnTo>
                    <a:pt x="101" y="101"/>
                  </a:lnTo>
                  <a:lnTo>
                    <a:pt x="68" y="101"/>
                  </a:lnTo>
                  <a:lnTo>
                    <a:pt x="34" y="168"/>
                  </a:lnTo>
                  <a:lnTo>
                    <a:pt x="0" y="774"/>
                  </a:lnTo>
                  <a:lnTo>
                    <a:pt x="0" y="1414"/>
                  </a:lnTo>
                  <a:lnTo>
                    <a:pt x="34" y="2020"/>
                  </a:lnTo>
                  <a:lnTo>
                    <a:pt x="101" y="2660"/>
                  </a:lnTo>
                  <a:lnTo>
                    <a:pt x="135" y="2693"/>
                  </a:lnTo>
                  <a:lnTo>
                    <a:pt x="169"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1" name="Google Shape;401;p3"/>
            <p:cNvSpPr/>
            <p:nvPr/>
          </p:nvSpPr>
          <p:spPr>
            <a:xfrm>
              <a:off x="3665227" y="4567354"/>
              <a:ext cx="125567" cy="135609"/>
            </a:xfrm>
            <a:custGeom>
              <a:avLst/>
              <a:gdLst/>
              <a:ahLst/>
              <a:cxnLst/>
              <a:rect l="l" t="t" r="r" b="b"/>
              <a:pathLst>
                <a:path w="2526" h="2728" extrusionOk="0">
                  <a:moveTo>
                    <a:pt x="2324" y="168"/>
                  </a:moveTo>
                  <a:lnTo>
                    <a:pt x="2256"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6" y="269"/>
                  </a:lnTo>
                  <a:lnTo>
                    <a:pt x="1785" y="236"/>
                  </a:lnTo>
                  <a:lnTo>
                    <a:pt x="2324" y="168"/>
                  </a:lnTo>
                  <a:close/>
                  <a:moveTo>
                    <a:pt x="1246"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7" y="2727"/>
                  </a:lnTo>
                  <a:lnTo>
                    <a:pt x="2391" y="2694"/>
                  </a:lnTo>
                  <a:lnTo>
                    <a:pt x="2425" y="2660"/>
                  </a:lnTo>
                  <a:lnTo>
                    <a:pt x="2492" y="2020"/>
                  </a:lnTo>
                  <a:lnTo>
                    <a:pt x="2526" y="1414"/>
                  </a:lnTo>
                  <a:lnTo>
                    <a:pt x="2526" y="775"/>
                  </a:lnTo>
                  <a:lnTo>
                    <a:pt x="2458" y="168"/>
                  </a:lnTo>
                  <a:lnTo>
                    <a:pt x="2458"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2" name="Google Shape;402;p3"/>
            <p:cNvSpPr/>
            <p:nvPr/>
          </p:nvSpPr>
          <p:spPr>
            <a:xfrm>
              <a:off x="3882807" y="4709574"/>
              <a:ext cx="128898" cy="123927"/>
            </a:xfrm>
            <a:custGeom>
              <a:avLst/>
              <a:gdLst/>
              <a:ahLst/>
              <a:cxnLst/>
              <a:rect l="l" t="t" r="r" b="b"/>
              <a:pathLst>
                <a:path w="2593"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3" name="Google Shape;403;p3"/>
            <p:cNvSpPr/>
            <p:nvPr/>
          </p:nvSpPr>
          <p:spPr>
            <a:xfrm>
              <a:off x="3926303" y="4734678"/>
              <a:ext cx="33554" cy="33554"/>
            </a:xfrm>
            <a:custGeom>
              <a:avLst/>
              <a:gdLst/>
              <a:ahLst/>
              <a:cxnLst/>
              <a:rect l="l" t="t" r="r" b="b"/>
              <a:pathLst>
                <a:path w="675" h="675" extrusionOk="0">
                  <a:moveTo>
                    <a:pt x="1" y="1"/>
                  </a:moveTo>
                  <a:lnTo>
                    <a:pt x="1" y="35"/>
                  </a:lnTo>
                  <a:lnTo>
                    <a:pt x="1" y="68"/>
                  </a:lnTo>
                  <a:lnTo>
                    <a:pt x="1" y="102"/>
                  </a:lnTo>
                  <a:lnTo>
                    <a:pt x="169" y="237"/>
                  </a:lnTo>
                  <a:lnTo>
                    <a:pt x="338" y="304"/>
                  </a:lnTo>
                  <a:lnTo>
                    <a:pt x="68" y="506"/>
                  </a:lnTo>
                  <a:lnTo>
                    <a:pt x="35" y="573"/>
                  </a:lnTo>
                  <a:lnTo>
                    <a:pt x="68" y="641"/>
                  </a:lnTo>
                  <a:lnTo>
                    <a:pt x="136" y="674"/>
                  </a:lnTo>
                  <a:lnTo>
                    <a:pt x="203" y="674"/>
                  </a:lnTo>
                  <a:lnTo>
                    <a:pt x="405" y="506"/>
                  </a:lnTo>
                  <a:lnTo>
                    <a:pt x="641" y="371"/>
                  </a:lnTo>
                  <a:lnTo>
                    <a:pt x="674" y="304"/>
                  </a:lnTo>
                  <a:lnTo>
                    <a:pt x="674" y="237"/>
                  </a:lnTo>
                  <a:lnTo>
                    <a:pt x="674" y="203"/>
                  </a:lnTo>
                  <a:lnTo>
                    <a:pt x="607" y="169"/>
                  </a:lnTo>
                  <a:lnTo>
                    <a:pt x="338" y="68"/>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4" name="Google Shape;404;p3"/>
            <p:cNvSpPr/>
            <p:nvPr/>
          </p:nvSpPr>
          <p:spPr>
            <a:xfrm>
              <a:off x="2856892" y="4195772"/>
              <a:ext cx="135609" cy="83761"/>
            </a:xfrm>
            <a:custGeom>
              <a:avLst/>
              <a:gdLst/>
              <a:ahLst/>
              <a:cxnLst/>
              <a:rect l="l" t="t" r="r" b="b"/>
              <a:pathLst>
                <a:path w="2728" h="1685" extrusionOk="0">
                  <a:moveTo>
                    <a:pt x="67" y="1"/>
                  </a:moveTo>
                  <a:lnTo>
                    <a:pt x="67" y="68"/>
                  </a:lnTo>
                  <a:lnTo>
                    <a:pt x="34" y="439"/>
                  </a:lnTo>
                  <a:lnTo>
                    <a:pt x="0" y="809"/>
                  </a:lnTo>
                  <a:lnTo>
                    <a:pt x="0" y="1550"/>
                  </a:lnTo>
                  <a:lnTo>
                    <a:pt x="0" y="1617"/>
                  </a:lnTo>
                  <a:lnTo>
                    <a:pt x="67" y="1651"/>
                  </a:lnTo>
                  <a:lnTo>
                    <a:pt x="135" y="1617"/>
                  </a:lnTo>
                  <a:lnTo>
                    <a:pt x="168" y="1550"/>
                  </a:lnTo>
                  <a:lnTo>
                    <a:pt x="202" y="843"/>
                  </a:lnTo>
                  <a:lnTo>
                    <a:pt x="202" y="169"/>
                  </a:lnTo>
                  <a:lnTo>
                    <a:pt x="842" y="203"/>
                  </a:lnTo>
                  <a:lnTo>
                    <a:pt x="1481" y="203"/>
                  </a:lnTo>
                  <a:lnTo>
                    <a:pt x="2054" y="237"/>
                  </a:lnTo>
                  <a:lnTo>
                    <a:pt x="2323" y="237"/>
                  </a:lnTo>
                  <a:lnTo>
                    <a:pt x="2593" y="169"/>
                  </a:lnTo>
                  <a:lnTo>
                    <a:pt x="2525" y="472"/>
                  </a:lnTo>
                  <a:lnTo>
                    <a:pt x="2525" y="809"/>
                  </a:lnTo>
                  <a:lnTo>
                    <a:pt x="2525" y="1415"/>
                  </a:lnTo>
                  <a:lnTo>
                    <a:pt x="875" y="1415"/>
                  </a:lnTo>
                  <a:lnTo>
                    <a:pt x="606" y="1449"/>
                  </a:lnTo>
                  <a:lnTo>
                    <a:pt x="337" y="1516"/>
                  </a:lnTo>
                  <a:lnTo>
                    <a:pt x="606" y="1583"/>
                  </a:lnTo>
                  <a:lnTo>
                    <a:pt x="842" y="1617"/>
                  </a:lnTo>
                  <a:lnTo>
                    <a:pt x="1953" y="1617"/>
                  </a:lnTo>
                  <a:lnTo>
                    <a:pt x="2458" y="1583"/>
                  </a:lnTo>
                  <a:lnTo>
                    <a:pt x="2458" y="1617"/>
                  </a:lnTo>
                  <a:lnTo>
                    <a:pt x="2492" y="1651"/>
                  </a:lnTo>
                  <a:lnTo>
                    <a:pt x="2559" y="1684"/>
                  </a:lnTo>
                  <a:lnTo>
                    <a:pt x="2626" y="1651"/>
                  </a:lnTo>
                  <a:lnTo>
                    <a:pt x="2660" y="1617"/>
                  </a:lnTo>
                  <a:lnTo>
                    <a:pt x="2660" y="1550"/>
                  </a:lnTo>
                  <a:lnTo>
                    <a:pt x="2694" y="1482"/>
                  </a:lnTo>
                  <a:lnTo>
                    <a:pt x="2727" y="775"/>
                  </a:lnTo>
                  <a:lnTo>
                    <a:pt x="2727" y="405"/>
                  </a:lnTo>
                  <a:lnTo>
                    <a:pt x="2660" y="68"/>
                  </a:lnTo>
                  <a:lnTo>
                    <a:pt x="2626" y="68"/>
                  </a:lnTo>
                  <a:lnTo>
                    <a:pt x="2593" y="102"/>
                  </a:lnTo>
                  <a:lnTo>
                    <a:pt x="2357" y="34"/>
                  </a:lnTo>
                  <a:lnTo>
                    <a:pt x="2054" y="1"/>
                  </a:lnTo>
                  <a:lnTo>
                    <a:pt x="505" y="1"/>
                  </a:lnTo>
                  <a:lnTo>
                    <a:pt x="202" y="34"/>
                  </a:lnTo>
                  <a:lnTo>
                    <a:pt x="1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5" name="Google Shape;405;p3"/>
            <p:cNvSpPr/>
            <p:nvPr/>
          </p:nvSpPr>
          <p:spPr>
            <a:xfrm>
              <a:off x="2821747" y="4478621"/>
              <a:ext cx="48567" cy="35195"/>
            </a:xfrm>
            <a:custGeom>
              <a:avLst/>
              <a:gdLst/>
              <a:ahLst/>
              <a:cxnLst/>
              <a:rect l="l" t="t" r="r" b="b"/>
              <a:pathLst>
                <a:path w="977" h="708" extrusionOk="0">
                  <a:moveTo>
                    <a:pt x="875" y="1"/>
                  </a:moveTo>
                  <a:lnTo>
                    <a:pt x="842" y="34"/>
                  </a:lnTo>
                  <a:lnTo>
                    <a:pt x="774" y="135"/>
                  </a:lnTo>
                  <a:lnTo>
                    <a:pt x="707" y="236"/>
                  </a:lnTo>
                  <a:lnTo>
                    <a:pt x="606" y="506"/>
                  </a:lnTo>
                  <a:lnTo>
                    <a:pt x="539" y="371"/>
                  </a:lnTo>
                  <a:lnTo>
                    <a:pt x="471" y="270"/>
                  </a:lnTo>
                  <a:lnTo>
                    <a:pt x="539" y="169"/>
                  </a:lnTo>
                  <a:lnTo>
                    <a:pt x="539" y="102"/>
                  </a:lnTo>
                  <a:lnTo>
                    <a:pt x="505" y="68"/>
                  </a:lnTo>
                  <a:lnTo>
                    <a:pt x="438" y="34"/>
                  </a:lnTo>
                  <a:lnTo>
                    <a:pt x="370" y="68"/>
                  </a:lnTo>
                  <a:lnTo>
                    <a:pt x="168" y="405"/>
                  </a:lnTo>
                  <a:lnTo>
                    <a:pt x="168" y="337"/>
                  </a:lnTo>
                  <a:lnTo>
                    <a:pt x="135" y="203"/>
                  </a:lnTo>
                  <a:lnTo>
                    <a:pt x="135" y="169"/>
                  </a:lnTo>
                  <a:lnTo>
                    <a:pt x="101" y="135"/>
                  </a:lnTo>
                  <a:lnTo>
                    <a:pt x="67" y="135"/>
                  </a:lnTo>
                  <a:lnTo>
                    <a:pt x="34" y="169"/>
                  </a:lnTo>
                  <a:lnTo>
                    <a:pt x="0" y="236"/>
                  </a:lnTo>
                  <a:lnTo>
                    <a:pt x="0" y="371"/>
                  </a:lnTo>
                  <a:lnTo>
                    <a:pt x="67" y="607"/>
                  </a:lnTo>
                  <a:lnTo>
                    <a:pt x="101" y="674"/>
                  </a:lnTo>
                  <a:lnTo>
                    <a:pt x="202" y="674"/>
                  </a:lnTo>
                  <a:lnTo>
                    <a:pt x="236" y="640"/>
                  </a:lnTo>
                  <a:lnTo>
                    <a:pt x="370" y="405"/>
                  </a:lnTo>
                  <a:lnTo>
                    <a:pt x="404" y="472"/>
                  </a:lnTo>
                  <a:lnTo>
                    <a:pt x="505" y="607"/>
                  </a:lnTo>
                  <a:lnTo>
                    <a:pt x="640" y="708"/>
                  </a:lnTo>
                  <a:lnTo>
                    <a:pt x="707" y="708"/>
                  </a:lnTo>
                  <a:lnTo>
                    <a:pt x="741" y="640"/>
                  </a:lnTo>
                  <a:lnTo>
                    <a:pt x="842" y="371"/>
                  </a:lnTo>
                  <a:lnTo>
                    <a:pt x="976" y="102"/>
                  </a:lnTo>
                  <a:lnTo>
                    <a:pt x="943" y="34"/>
                  </a:lnTo>
                  <a:lnTo>
                    <a:pt x="90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6" name="Google Shape;406;p3"/>
            <p:cNvSpPr/>
            <p:nvPr/>
          </p:nvSpPr>
          <p:spPr>
            <a:xfrm>
              <a:off x="2776561" y="4430105"/>
              <a:ext cx="127208" cy="122237"/>
            </a:xfrm>
            <a:custGeom>
              <a:avLst/>
              <a:gdLst/>
              <a:ahLst/>
              <a:cxnLst/>
              <a:rect l="l" t="t" r="r" b="b"/>
              <a:pathLst>
                <a:path w="2559" h="2459" extrusionOk="0">
                  <a:moveTo>
                    <a:pt x="168" y="202"/>
                  </a:moveTo>
                  <a:lnTo>
                    <a:pt x="707" y="236"/>
                  </a:lnTo>
                  <a:lnTo>
                    <a:pt x="1246" y="270"/>
                  </a:lnTo>
                  <a:lnTo>
                    <a:pt x="2323" y="236"/>
                  </a:lnTo>
                  <a:lnTo>
                    <a:pt x="2323" y="707"/>
                  </a:lnTo>
                  <a:lnTo>
                    <a:pt x="2323" y="1145"/>
                  </a:lnTo>
                  <a:lnTo>
                    <a:pt x="2323" y="1684"/>
                  </a:lnTo>
                  <a:lnTo>
                    <a:pt x="2323" y="2222"/>
                  </a:lnTo>
                  <a:lnTo>
                    <a:pt x="2087" y="2189"/>
                  </a:lnTo>
                  <a:lnTo>
                    <a:pt x="606" y="2189"/>
                  </a:lnTo>
                  <a:lnTo>
                    <a:pt x="337" y="2256"/>
                  </a:lnTo>
                  <a:lnTo>
                    <a:pt x="303" y="1684"/>
                  </a:lnTo>
                  <a:lnTo>
                    <a:pt x="236" y="1145"/>
                  </a:lnTo>
                  <a:lnTo>
                    <a:pt x="236" y="674"/>
                  </a:lnTo>
                  <a:lnTo>
                    <a:pt x="168" y="202"/>
                  </a:lnTo>
                  <a:close/>
                  <a:moveTo>
                    <a:pt x="707" y="0"/>
                  </a:moveTo>
                  <a:lnTo>
                    <a:pt x="168" y="34"/>
                  </a:lnTo>
                  <a:lnTo>
                    <a:pt x="101" y="68"/>
                  </a:lnTo>
                  <a:lnTo>
                    <a:pt x="67" y="135"/>
                  </a:lnTo>
                  <a:lnTo>
                    <a:pt x="34" y="371"/>
                  </a:lnTo>
                  <a:lnTo>
                    <a:pt x="0" y="640"/>
                  </a:lnTo>
                  <a:lnTo>
                    <a:pt x="34" y="1145"/>
                  </a:lnTo>
                  <a:lnTo>
                    <a:pt x="67" y="1751"/>
                  </a:lnTo>
                  <a:lnTo>
                    <a:pt x="101" y="2054"/>
                  </a:lnTo>
                  <a:lnTo>
                    <a:pt x="168" y="2323"/>
                  </a:lnTo>
                  <a:lnTo>
                    <a:pt x="168" y="2391"/>
                  </a:lnTo>
                  <a:lnTo>
                    <a:pt x="303" y="2391"/>
                  </a:lnTo>
                  <a:lnTo>
                    <a:pt x="539" y="2424"/>
                  </a:lnTo>
                  <a:lnTo>
                    <a:pt x="1279" y="2424"/>
                  </a:lnTo>
                  <a:lnTo>
                    <a:pt x="1818" y="2458"/>
                  </a:lnTo>
                  <a:lnTo>
                    <a:pt x="2087" y="2458"/>
                  </a:lnTo>
                  <a:lnTo>
                    <a:pt x="2357" y="2424"/>
                  </a:lnTo>
                  <a:lnTo>
                    <a:pt x="2390" y="2458"/>
                  </a:lnTo>
                  <a:lnTo>
                    <a:pt x="2424" y="2458"/>
                  </a:lnTo>
                  <a:lnTo>
                    <a:pt x="2458" y="2424"/>
                  </a:lnTo>
                  <a:lnTo>
                    <a:pt x="2491" y="2391"/>
                  </a:lnTo>
                  <a:lnTo>
                    <a:pt x="2525" y="2121"/>
                  </a:lnTo>
                  <a:lnTo>
                    <a:pt x="2559" y="1852"/>
                  </a:lnTo>
                  <a:lnTo>
                    <a:pt x="2525" y="1313"/>
                  </a:lnTo>
                  <a:lnTo>
                    <a:pt x="2525" y="707"/>
                  </a:lnTo>
                  <a:lnTo>
                    <a:pt x="2525" y="404"/>
                  </a:lnTo>
                  <a:lnTo>
                    <a:pt x="2458" y="101"/>
                  </a:lnTo>
                  <a:lnTo>
                    <a:pt x="2424" y="68"/>
                  </a:lnTo>
                  <a:lnTo>
                    <a:pt x="2390" y="34"/>
                  </a:lnTo>
                  <a:lnTo>
                    <a:pt x="2323"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7" name="Google Shape;407;p3"/>
            <p:cNvSpPr/>
            <p:nvPr/>
          </p:nvSpPr>
          <p:spPr>
            <a:xfrm>
              <a:off x="2716263" y="4609160"/>
              <a:ext cx="30174" cy="46926"/>
            </a:xfrm>
            <a:custGeom>
              <a:avLst/>
              <a:gdLst/>
              <a:ahLst/>
              <a:cxnLst/>
              <a:rect l="l" t="t" r="r" b="b"/>
              <a:pathLst>
                <a:path w="607" h="944" extrusionOk="0">
                  <a:moveTo>
                    <a:pt x="338" y="1"/>
                  </a:moveTo>
                  <a:lnTo>
                    <a:pt x="270" y="35"/>
                  </a:lnTo>
                  <a:lnTo>
                    <a:pt x="237" y="68"/>
                  </a:lnTo>
                  <a:lnTo>
                    <a:pt x="102" y="506"/>
                  </a:lnTo>
                  <a:lnTo>
                    <a:pt x="35" y="641"/>
                  </a:lnTo>
                  <a:lnTo>
                    <a:pt x="1" y="742"/>
                  </a:lnTo>
                  <a:lnTo>
                    <a:pt x="35" y="843"/>
                  </a:lnTo>
                  <a:lnTo>
                    <a:pt x="68" y="876"/>
                  </a:lnTo>
                  <a:lnTo>
                    <a:pt x="169" y="809"/>
                  </a:lnTo>
                  <a:lnTo>
                    <a:pt x="237" y="742"/>
                  </a:lnTo>
                  <a:lnTo>
                    <a:pt x="371" y="742"/>
                  </a:lnTo>
                  <a:lnTo>
                    <a:pt x="405" y="809"/>
                  </a:lnTo>
                  <a:lnTo>
                    <a:pt x="439" y="910"/>
                  </a:lnTo>
                  <a:lnTo>
                    <a:pt x="472" y="944"/>
                  </a:lnTo>
                  <a:lnTo>
                    <a:pt x="540" y="944"/>
                  </a:lnTo>
                  <a:lnTo>
                    <a:pt x="573" y="910"/>
                  </a:lnTo>
                  <a:lnTo>
                    <a:pt x="607" y="843"/>
                  </a:lnTo>
                  <a:lnTo>
                    <a:pt x="573" y="708"/>
                  </a:lnTo>
                  <a:lnTo>
                    <a:pt x="607" y="674"/>
                  </a:lnTo>
                  <a:lnTo>
                    <a:pt x="607" y="641"/>
                  </a:lnTo>
                  <a:lnTo>
                    <a:pt x="607" y="607"/>
                  </a:lnTo>
                  <a:lnTo>
                    <a:pt x="573" y="607"/>
                  </a:lnTo>
                  <a:lnTo>
                    <a:pt x="540" y="472"/>
                  </a:lnTo>
                  <a:lnTo>
                    <a:pt x="439" y="68"/>
                  </a:lnTo>
                  <a:lnTo>
                    <a:pt x="405" y="35"/>
                  </a:lnTo>
                  <a:lnTo>
                    <a:pt x="33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8" name="Google Shape;408;p3"/>
            <p:cNvSpPr/>
            <p:nvPr/>
          </p:nvSpPr>
          <p:spPr>
            <a:xfrm>
              <a:off x="2804995"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9" name="Google Shape;409;p3"/>
            <p:cNvSpPr/>
            <p:nvPr/>
          </p:nvSpPr>
          <p:spPr>
            <a:xfrm>
              <a:off x="2853512" y="4617561"/>
              <a:ext cx="31864" cy="43546"/>
            </a:xfrm>
            <a:custGeom>
              <a:avLst/>
              <a:gdLst/>
              <a:ahLst/>
              <a:cxnLst/>
              <a:rect l="l" t="t" r="r" b="b"/>
              <a:pathLst>
                <a:path w="641" h="876" extrusionOk="0">
                  <a:moveTo>
                    <a:pt x="337" y="0"/>
                  </a:moveTo>
                  <a:lnTo>
                    <a:pt x="203" y="68"/>
                  </a:lnTo>
                  <a:lnTo>
                    <a:pt x="135" y="101"/>
                  </a:lnTo>
                  <a:lnTo>
                    <a:pt x="102" y="169"/>
                  </a:lnTo>
                  <a:lnTo>
                    <a:pt x="102" y="236"/>
                  </a:lnTo>
                  <a:lnTo>
                    <a:pt x="102" y="303"/>
                  </a:lnTo>
                  <a:lnTo>
                    <a:pt x="169" y="438"/>
                  </a:lnTo>
                  <a:lnTo>
                    <a:pt x="270" y="505"/>
                  </a:lnTo>
                  <a:lnTo>
                    <a:pt x="438" y="573"/>
                  </a:lnTo>
                  <a:lnTo>
                    <a:pt x="405" y="606"/>
                  </a:lnTo>
                  <a:lnTo>
                    <a:pt x="371" y="674"/>
                  </a:lnTo>
                  <a:lnTo>
                    <a:pt x="304" y="707"/>
                  </a:lnTo>
                  <a:lnTo>
                    <a:pt x="236" y="707"/>
                  </a:lnTo>
                  <a:lnTo>
                    <a:pt x="135" y="640"/>
                  </a:lnTo>
                  <a:lnTo>
                    <a:pt x="34" y="640"/>
                  </a:lnTo>
                  <a:lnTo>
                    <a:pt x="1" y="674"/>
                  </a:lnTo>
                  <a:lnTo>
                    <a:pt x="1" y="741"/>
                  </a:lnTo>
                  <a:lnTo>
                    <a:pt x="34" y="775"/>
                  </a:lnTo>
                  <a:lnTo>
                    <a:pt x="135" y="842"/>
                  </a:lnTo>
                  <a:lnTo>
                    <a:pt x="236" y="876"/>
                  </a:lnTo>
                  <a:lnTo>
                    <a:pt x="337" y="876"/>
                  </a:lnTo>
                  <a:lnTo>
                    <a:pt x="472" y="842"/>
                  </a:lnTo>
                  <a:lnTo>
                    <a:pt x="539" y="775"/>
                  </a:lnTo>
                  <a:lnTo>
                    <a:pt x="607" y="674"/>
                  </a:lnTo>
                  <a:lnTo>
                    <a:pt x="640" y="573"/>
                  </a:lnTo>
                  <a:lnTo>
                    <a:pt x="607" y="438"/>
                  </a:lnTo>
                  <a:lnTo>
                    <a:pt x="573" y="404"/>
                  </a:lnTo>
                  <a:lnTo>
                    <a:pt x="506" y="371"/>
                  </a:lnTo>
                  <a:lnTo>
                    <a:pt x="371" y="337"/>
                  </a:lnTo>
                  <a:lnTo>
                    <a:pt x="304" y="303"/>
                  </a:lnTo>
                  <a:lnTo>
                    <a:pt x="304" y="236"/>
                  </a:lnTo>
                  <a:lnTo>
                    <a:pt x="304" y="202"/>
                  </a:lnTo>
                  <a:lnTo>
                    <a:pt x="371" y="169"/>
                  </a:lnTo>
                  <a:lnTo>
                    <a:pt x="539" y="169"/>
                  </a:lnTo>
                  <a:lnTo>
                    <a:pt x="539" y="135"/>
                  </a:lnTo>
                  <a:lnTo>
                    <a:pt x="506" y="68"/>
                  </a:lnTo>
                  <a:lnTo>
                    <a:pt x="472"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0" name="Google Shape;410;p3"/>
            <p:cNvSpPr/>
            <p:nvPr/>
          </p:nvSpPr>
          <p:spPr>
            <a:xfrm>
              <a:off x="2659394" y="4568994"/>
              <a:ext cx="128898" cy="123927"/>
            </a:xfrm>
            <a:custGeom>
              <a:avLst/>
              <a:gdLst/>
              <a:ahLst/>
              <a:cxnLst/>
              <a:rect l="l" t="t" r="r" b="b"/>
              <a:pathLst>
                <a:path w="2593" h="2493" extrusionOk="0">
                  <a:moveTo>
                    <a:pt x="1886" y="1"/>
                  </a:moveTo>
                  <a:lnTo>
                    <a:pt x="1347" y="34"/>
                  </a:lnTo>
                  <a:lnTo>
                    <a:pt x="741" y="102"/>
                  </a:lnTo>
                  <a:lnTo>
                    <a:pt x="169" y="169"/>
                  </a:lnTo>
                  <a:lnTo>
                    <a:pt x="135" y="68"/>
                  </a:lnTo>
                  <a:lnTo>
                    <a:pt x="135" y="34"/>
                  </a:lnTo>
                  <a:lnTo>
                    <a:pt x="68" y="34"/>
                  </a:lnTo>
                  <a:lnTo>
                    <a:pt x="34" y="68"/>
                  </a:lnTo>
                  <a:lnTo>
                    <a:pt x="0" y="405"/>
                  </a:lnTo>
                  <a:lnTo>
                    <a:pt x="0" y="708"/>
                  </a:lnTo>
                  <a:lnTo>
                    <a:pt x="0" y="1348"/>
                  </a:lnTo>
                  <a:lnTo>
                    <a:pt x="0" y="1886"/>
                  </a:lnTo>
                  <a:lnTo>
                    <a:pt x="0" y="2156"/>
                  </a:lnTo>
                  <a:lnTo>
                    <a:pt x="34" y="2425"/>
                  </a:lnTo>
                  <a:lnTo>
                    <a:pt x="68"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1" name="Google Shape;411;p3"/>
            <p:cNvSpPr/>
            <p:nvPr/>
          </p:nvSpPr>
          <p:spPr>
            <a:xfrm>
              <a:off x="2927182" y="4754761"/>
              <a:ext cx="40215" cy="38575"/>
            </a:xfrm>
            <a:custGeom>
              <a:avLst/>
              <a:gdLst/>
              <a:ahLst/>
              <a:cxnLst/>
              <a:rect l="l" t="t" r="r" b="b"/>
              <a:pathLst>
                <a:path w="809" h="776" extrusionOk="0">
                  <a:moveTo>
                    <a:pt x="741" y="1"/>
                  </a:moveTo>
                  <a:lnTo>
                    <a:pt x="539" y="102"/>
                  </a:lnTo>
                  <a:lnTo>
                    <a:pt x="404" y="237"/>
                  </a:lnTo>
                  <a:lnTo>
                    <a:pt x="202" y="102"/>
                  </a:lnTo>
                  <a:lnTo>
                    <a:pt x="135" y="102"/>
                  </a:lnTo>
                  <a:lnTo>
                    <a:pt x="101" y="169"/>
                  </a:lnTo>
                  <a:lnTo>
                    <a:pt x="101" y="203"/>
                  </a:lnTo>
                  <a:lnTo>
                    <a:pt x="269" y="371"/>
                  </a:lnTo>
                  <a:lnTo>
                    <a:pt x="168" y="472"/>
                  </a:lnTo>
                  <a:lnTo>
                    <a:pt x="67" y="573"/>
                  </a:lnTo>
                  <a:lnTo>
                    <a:pt x="34" y="607"/>
                  </a:lnTo>
                  <a:lnTo>
                    <a:pt x="0" y="674"/>
                  </a:lnTo>
                  <a:lnTo>
                    <a:pt x="34" y="742"/>
                  </a:lnTo>
                  <a:lnTo>
                    <a:pt x="101" y="775"/>
                  </a:lnTo>
                  <a:lnTo>
                    <a:pt x="202" y="742"/>
                  </a:lnTo>
                  <a:lnTo>
                    <a:pt x="303" y="674"/>
                  </a:lnTo>
                  <a:lnTo>
                    <a:pt x="438" y="472"/>
                  </a:lnTo>
                  <a:lnTo>
                    <a:pt x="673" y="573"/>
                  </a:lnTo>
                  <a:lnTo>
                    <a:pt x="741" y="573"/>
                  </a:lnTo>
                  <a:lnTo>
                    <a:pt x="808" y="506"/>
                  </a:lnTo>
                  <a:lnTo>
                    <a:pt x="774" y="439"/>
                  </a:lnTo>
                  <a:lnTo>
                    <a:pt x="741" y="371"/>
                  </a:lnTo>
                  <a:lnTo>
                    <a:pt x="572" y="338"/>
                  </a:lnTo>
                  <a:lnTo>
                    <a:pt x="640" y="270"/>
                  </a:lnTo>
                  <a:lnTo>
                    <a:pt x="774" y="35"/>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2" name="Google Shape;412;p3"/>
            <p:cNvSpPr/>
            <p:nvPr/>
          </p:nvSpPr>
          <p:spPr>
            <a:xfrm>
              <a:off x="2985741" y="4287835"/>
              <a:ext cx="128898" cy="123877"/>
            </a:xfrm>
            <a:custGeom>
              <a:avLst/>
              <a:gdLst/>
              <a:ahLst/>
              <a:cxnLst/>
              <a:rect l="l" t="t" r="r" b="b"/>
              <a:pathLst>
                <a:path w="2593" h="2492"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3" name="Google Shape;413;p3"/>
            <p:cNvSpPr/>
            <p:nvPr/>
          </p:nvSpPr>
          <p:spPr>
            <a:xfrm>
              <a:off x="3129651" y="4286144"/>
              <a:ext cx="125617" cy="135659"/>
            </a:xfrm>
            <a:custGeom>
              <a:avLst/>
              <a:gdLst/>
              <a:ahLst/>
              <a:cxnLst/>
              <a:rect l="l" t="t" r="r" b="b"/>
              <a:pathLst>
                <a:path w="2527" h="2729" extrusionOk="0">
                  <a:moveTo>
                    <a:pt x="203" y="169"/>
                  </a:moveTo>
                  <a:lnTo>
                    <a:pt x="742" y="237"/>
                  </a:lnTo>
                  <a:lnTo>
                    <a:pt x="1280" y="270"/>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4" name="Google Shape;414;p3"/>
            <p:cNvSpPr/>
            <p:nvPr/>
          </p:nvSpPr>
          <p:spPr>
            <a:xfrm>
              <a:off x="2880306"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6" y="2459"/>
                  </a:lnTo>
                  <a:lnTo>
                    <a:pt x="2559" y="2425"/>
                  </a:lnTo>
                  <a:lnTo>
                    <a:pt x="2593" y="2156"/>
                  </a:lnTo>
                  <a:lnTo>
                    <a:pt x="2593" y="1886"/>
                  </a:lnTo>
                  <a:lnTo>
                    <a:pt x="2593" y="1348"/>
                  </a:lnTo>
                  <a:lnTo>
                    <a:pt x="2593" y="708"/>
                  </a:lnTo>
                  <a:lnTo>
                    <a:pt x="2593" y="405"/>
                  </a:lnTo>
                  <a:lnTo>
                    <a:pt x="2559" y="68"/>
                  </a:lnTo>
                  <a:lnTo>
                    <a:pt x="2526" y="35"/>
                  </a:lnTo>
                  <a:lnTo>
                    <a:pt x="2458" y="35"/>
                  </a:lnTo>
                  <a:lnTo>
                    <a:pt x="2458" y="68"/>
                  </a:lnTo>
                  <a:lnTo>
                    <a:pt x="2425"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5" name="Google Shape;415;p3"/>
            <p:cNvSpPr/>
            <p:nvPr/>
          </p:nvSpPr>
          <p:spPr>
            <a:xfrm>
              <a:off x="2751408" y="4346393"/>
              <a:ext cx="38575" cy="45236"/>
            </a:xfrm>
            <a:custGeom>
              <a:avLst/>
              <a:gdLst/>
              <a:ahLst/>
              <a:cxnLst/>
              <a:rect l="l" t="t" r="r" b="b"/>
              <a:pathLst>
                <a:path w="776" h="910" extrusionOk="0">
                  <a:moveTo>
                    <a:pt x="304" y="1"/>
                  </a:moveTo>
                  <a:lnTo>
                    <a:pt x="169" y="68"/>
                  </a:lnTo>
                  <a:lnTo>
                    <a:pt x="136" y="136"/>
                  </a:lnTo>
                  <a:lnTo>
                    <a:pt x="102" y="169"/>
                  </a:lnTo>
                  <a:lnTo>
                    <a:pt x="136" y="237"/>
                  </a:lnTo>
                  <a:lnTo>
                    <a:pt x="169" y="270"/>
                  </a:lnTo>
                  <a:lnTo>
                    <a:pt x="203" y="270"/>
                  </a:lnTo>
                  <a:lnTo>
                    <a:pt x="371" y="203"/>
                  </a:lnTo>
                  <a:lnTo>
                    <a:pt x="237" y="472"/>
                  </a:lnTo>
                  <a:lnTo>
                    <a:pt x="35" y="742"/>
                  </a:lnTo>
                  <a:lnTo>
                    <a:pt x="1" y="809"/>
                  </a:lnTo>
                  <a:lnTo>
                    <a:pt x="1" y="843"/>
                  </a:lnTo>
                  <a:lnTo>
                    <a:pt x="35" y="910"/>
                  </a:lnTo>
                  <a:lnTo>
                    <a:pt x="102" y="910"/>
                  </a:lnTo>
                  <a:lnTo>
                    <a:pt x="439" y="876"/>
                  </a:lnTo>
                  <a:lnTo>
                    <a:pt x="607" y="876"/>
                  </a:lnTo>
                  <a:lnTo>
                    <a:pt x="742" y="809"/>
                  </a:lnTo>
                  <a:lnTo>
                    <a:pt x="775" y="775"/>
                  </a:lnTo>
                  <a:lnTo>
                    <a:pt x="775" y="742"/>
                  </a:lnTo>
                  <a:lnTo>
                    <a:pt x="775" y="708"/>
                  </a:lnTo>
                  <a:lnTo>
                    <a:pt x="742" y="674"/>
                  </a:lnTo>
                  <a:lnTo>
                    <a:pt x="439" y="674"/>
                  </a:lnTo>
                  <a:lnTo>
                    <a:pt x="338" y="708"/>
                  </a:lnTo>
                  <a:lnTo>
                    <a:pt x="506" y="439"/>
                  </a:lnTo>
                  <a:lnTo>
                    <a:pt x="607" y="136"/>
                  </a:lnTo>
                  <a:lnTo>
                    <a:pt x="607" y="68"/>
                  </a:lnTo>
                  <a:lnTo>
                    <a:pt x="5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6" name="Google Shape;416;p3"/>
            <p:cNvSpPr/>
            <p:nvPr/>
          </p:nvSpPr>
          <p:spPr>
            <a:xfrm>
              <a:off x="2853512"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7" name="Google Shape;417;p3"/>
            <p:cNvSpPr/>
            <p:nvPr/>
          </p:nvSpPr>
          <p:spPr>
            <a:xfrm>
              <a:off x="2893678" y="4346393"/>
              <a:ext cx="36885" cy="53637"/>
            </a:xfrm>
            <a:custGeom>
              <a:avLst/>
              <a:gdLst/>
              <a:ahLst/>
              <a:cxnLst/>
              <a:rect l="l" t="t" r="r" b="b"/>
              <a:pathLst>
                <a:path w="742" h="1079" extrusionOk="0">
                  <a:moveTo>
                    <a:pt x="337" y="1"/>
                  </a:moveTo>
                  <a:lnTo>
                    <a:pt x="236" y="35"/>
                  </a:lnTo>
                  <a:lnTo>
                    <a:pt x="135" y="102"/>
                  </a:lnTo>
                  <a:lnTo>
                    <a:pt x="34" y="203"/>
                  </a:lnTo>
                  <a:lnTo>
                    <a:pt x="1" y="237"/>
                  </a:lnTo>
                  <a:lnTo>
                    <a:pt x="34" y="304"/>
                  </a:lnTo>
                  <a:lnTo>
                    <a:pt x="68" y="338"/>
                  </a:lnTo>
                  <a:lnTo>
                    <a:pt x="135" y="304"/>
                  </a:lnTo>
                  <a:lnTo>
                    <a:pt x="236" y="237"/>
                  </a:lnTo>
                  <a:lnTo>
                    <a:pt x="337" y="203"/>
                  </a:lnTo>
                  <a:lnTo>
                    <a:pt x="371" y="169"/>
                  </a:lnTo>
                  <a:lnTo>
                    <a:pt x="438" y="203"/>
                  </a:lnTo>
                  <a:lnTo>
                    <a:pt x="438" y="237"/>
                  </a:lnTo>
                  <a:lnTo>
                    <a:pt x="472" y="304"/>
                  </a:lnTo>
                  <a:lnTo>
                    <a:pt x="371" y="371"/>
                  </a:lnTo>
                  <a:lnTo>
                    <a:pt x="270" y="506"/>
                  </a:lnTo>
                  <a:lnTo>
                    <a:pt x="169" y="674"/>
                  </a:lnTo>
                  <a:lnTo>
                    <a:pt x="169" y="708"/>
                  </a:lnTo>
                  <a:lnTo>
                    <a:pt x="203" y="775"/>
                  </a:lnTo>
                  <a:lnTo>
                    <a:pt x="472" y="775"/>
                  </a:lnTo>
                  <a:lnTo>
                    <a:pt x="472" y="910"/>
                  </a:lnTo>
                  <a:lnTo>
                    <a:pt x="203" y="910"/>
                  </a:lnTo>
                  <a:lnTo>
                    <a:pt x="169" y="944"/>
                  </a:lnTo>
                  <a:lnTo>
                    <a:pt x="169" y="1011"/>
                  </a:lnTo>
                  <a:lnTo>
                    <a:pt x="236" y="1045"/>
                  </a:lnTo>
                  <a:lnTo>
                    <a:pt x="337" y="1078"/>
                  </a:lnTo>
                  <a:lnTo>
                    <a:pt x="506" y="1078"/>
                  </a:lnTo>
                  <a:lnTo>
                    <a:pt x="607" y="1045"/>
                  </a:lnTo>
                  <a:lnTo>
                    <a:pt x="674" y="977"/>
                  </a:lnTo>
                  <a:lnTo>
                    <a:pt x="708" y="910"/>
                  </a:lnTo>
                  <a:lnTo>
                    <a:pt x="741" y="843"/>
                  </a:lnTo>
                  <a:lnTo>
                    <a:pt x="708" y="708"/>
                  </a:lnTo>
                  <a:lnTo>
                    <a:pt x="640" y="641"/>
                  </a:lnTo>
                  <a:lnTo>
                    <a:pt x="539" y="607"/>
                  </a:lnTo>
                  <a:lnTo>
                    <a:pt x="438" y="573"/>
                  </a:lnTo>
                  <a:lnTo>
                    <a:pt x="539" y="472"/>
                  </a:lnTo>
                  <a:lnTo>
                    <a:pt x="607" y="371"/>
                  </a:lnTo>
                  <a:lnTo>
                    <a:pt x="640" y="270"/>
                  </a:lnTo>
                  <a:lnTo>
                    <a:pt x="607" y="136"/>
                  </a:lnTo>
                  <a:lnTo>
                    <a:pt x="573" y="68"/>
                  </a:lnTo>
                  <a:lnTo>
                    <a:pt x="472"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8" name="Google Shape;418;p3"/>
            <p:cNvSpPr/>
            <p:nvPr/>
          </p:nvSpPr>
          <p:spPr>
            <a:xfrm>
              <a:off x="2843471"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9" name="Google Shape;419;p3"/>
            <p:cNvSpPr/>
            <p:nvPr/>
          </p:nvSpPr>
          <p:spPr>
            <a:xfrm>
              <a:off x="2709601" y="4190751"/>
              <a:ext cx="137299" cy="93803"/>
            </a:xfrm>
            <a:custGeom>
              <a:avLst/>
              <a:gdLst/>
              <a:ahLst/>
              <a:cxnLst/>
              <a:rect l="l" t="t" r="r" b="b"/>
              <a:pathLst>
                <a:path w="2762" h="1887" extrusionOk="0">
                  <a:moveTo>
                    <a:pt x="1414" y="1"/>
                  </a:moveTo>
                  <a:lnTo>
                    <a:pt x="1078" y="34"/>
                  </a:lnTo>
                  <a:lnTo>
                    <a:pt x="741" y="68"/>
                  </a:lnTo>
                  <a:lnTo>
                    <a:pt x="404" y="102"/>
                  </a:lnTo>
                  <a:lnTo>
                    <a:pt x="101" y="203"/>
                  </a:lnTo>
                  <a:lnTo>
                    <a:pt x="34" y="169"/>
                  </a:lnTo>
                  <a:lnTo>
                    <a:pt x="0" y="237"/>
                  </a:lnTo>
                  <a:lnTo>
                    <a:pt x="0" y="607"/>
                  </a:lnTo>
                  <a:lnTo>
                    <a:pt x="34" y="1011"/>
                  </a:lnTo>
                  <a:lnTo>
                    <a:pt x="34" y="1348"/>
                  </a:lnTo>
                  <a:lnTo>
                    <a:pt x="101" y="1684"/>
                  </a:lnTo>
                  <a:lnTo>
                    <a:pt x="135" y="1718"/>
                  </a:lnTo>
                  <a:lnTo>
                    <a:pt x="236" y="1718"/>
                  </a:lnTo>
                  <a:lnTo>
                    <a:pt x="236" y="1651"/>
                  </a:lnTo>
                  <a:lnTo>
                    <a:pt x="236" y="1280"/>
                  </a:lnTo>
                  <a:lnTo>
                    <a:pt x="202" y="876"/>
                  </a:lnTo>
                  <a:lnTo>
                    <a:pt x="169" y="573"/>
                  </a:lnTo>
                  <a:lnTo>
                    <a:pt x="101" y="237"/>
                  </a:lnTo>
                  <a:lnTo>
                    <a:pt x="438" y="270"/>
                  </a:lnTo>
                  <a:lnTo>
                    <a:pt x="741" y="304"/>
                  </a:lnTo>
                  <a:lnTo>
                    <a:pt x="1347" y="270"/>
                  </a:lnTo>
                  <a:lnTo>
                    <a:pt x="1987" y="270"/>
                  </a:lnTo>
                  <a:lnTo>
                    <a:pt x="2290" y="304"/>
                  </a:lnTo>
                  <a:lnTo>
                    <a:pt x="2593" y="338"/>
                  </a:lnTo>
                  <a:lnTo>
                    <a:pt x="2559" y="540"/>
                  </a:lnTo>
                  <a:lnTo>
                    <a:pt x="2525" y="775"/>
                  </a:lnTo>
                  <a:lnTo>
                    <a:pt x="2525" y="1213"/>
                  </a:lnTo>
                  <a:lnTo>
                    <a:pt x="2559" y="1684"/>
                  </a:lnTo>
                  <a:lnTo>
                    <a:pt x="2559" y="1684"/>
                  </a:lnTo>
                  <a:lnTo>
                    <a:pt x="2256" y="1651"/>
                  </a:lnTo>
                  <a:lnTo>
                    <a:pt x="1414" y="1651"/>
                  </a:lnTo>
                  <a:lnTo>
                    <a:pt x="842" y="1583"/>
                  </a:lnTo>
                  <a:lnTo>
                    <a:pt x="539" y="1583"/>
                  </a:lnTo>
                  <a:lnTo>
                    <a:pt x="270" y="1651"/>
                  </a:lnTo>
                  <a:lnTo>
                    <a:pt x="505" y="1752"/>
                  </a:lnTo>
                  <a:lnTo>
                    <a:pt x="741" y="1785"/>
                  </a:lnTo>
                  <a:lnTo>
                    <a:pt x="1280" y="1819"/>
                  </a:lnTo>
                  <a:lnTo>
                    <a:pt x="1583" y="1853"/>
                  </a:lnTo>
                  <a:lnTo>
                    <a:pt x="1953" y="1886"/>
                  </a:lnTo>
                  <a:lnTo>
                    <a:pt x="2290" y="1853"/>
                  </a:lnTo>
                  <a:lnTo>
                    <a:pt x="2593" y="1785"/>
                  </a:lnTo>
                  <a:lnTo>
                    <a:pt x="2694" y="1785"/>
                  </a:lnTo>
                  <a:lnTo>
                    <a:pt x="2727" y="1752"/>
                  </a:lnTo>
                  <a:lnTo>
                    <a:pt x="2727" y="1718"/>
                  </a:lnTo>
                  <a:lnTo>
                    <a:pt x="2694" y="876"/>
                  </a:lnTo>
                  <a:lnTo>
                    <a:pt x="2727" y="607"/>
                  </a:lnTo>
                  <a:lnTo>
                    <a:pt x="2727" y="338"/>
                  </a:lnTo>
                  <a:lnTo>
                    <a:pt x="2761" y="304"/>
                  </a:lnTo>
                  <a:lnTo>
                    <a:pt x="2761" y="237"/>
                  </a:lnTo>
                  <a:lnTo>
                    <a:pt x="2761" y="169"/>
                  </a:lnTo>
                  <a:lnTo>
                    <a:pt x="2694" y="135"/>
                  </a:lnTo>
                  <a:lnTo>
                    <a:pt x="2391" y="68"/>
                  </a:lnTo>
                  <a:lnTo>
                    <a:pt x="2054" y="34"/>
                  </a:lnTo>
                  <a:lnTo>
                    <a:pt x="14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0" name="Google Shape;420;p3"/>
            <p:cNvSpPr/>
            <p:nvPr/>
          </p:nvSpPr>
          <p:spPr>
            <a:xfrm>
              <a:off x="2677787" y="4468580"/>
              <a:ext cx="40215" cy="51947"/>
            </a:xfrm>
            <a:custGeom>
              <a:avLst/>
              <a:gdLst/>
              <a:ahLst/>
              <a:cxnLst/>
              <a:rect l="l" t="t" r="r" b="b"/>
              <a:pathLst>
                <a:path w="809" h="1045" extrusionOk="0">
                  <a:moveTo>
                    <a:pt x="472" y="236"/>
                  </a:moveTo>
                  <a:lnTo>
                    <a:pt x="506" y="270"/>
                  </a:lnTo>
                  <a:lnTo>
                    <a:pt x="506" y="371"/>
                  </a:lnTo>
                  <a:lnTo>
                    <a:pt x="472" y="438"/>
                  </a:lnTo>
                  <a:lnTo>
                    <a:pt x="438" y="506"/>
                  </a:lnTo>
                  <a:lnTo>
                    <a:pt x="371" y="539"/>
                  </a:lnTo>
                  <a:lnTo>
                    <a:pt x="236" y="573"/>
                  </a:lnTo>
                  <a:lnTo>
                    <a:pt x="236" y="438"/>
                  </a:lnTo>
                  <a:lnTo>
                    <a:pt x="304" y="337"/>
                  </a:lnTo>
                  <a:lnTo>
                    <a:pt x="371" y="270"/>
                  </a:lnTo>
                  <a:lnTo>
                    <a:pt x="405" y="270"/>
                  </a:lnTo>
                  <a:lnTo>
                    <a:pt x="472" y="236"/>
                  </a:lnTo>
                  <a:close/>
                  <a:moveTo>
                    <a:pt x="438" y="1"/>
                  </a:moveTo>
                  <a:lnTo>
                    <a:pt x="337" y="34"/>
                  </a:lnTo>
                  <a:lnTo>
                    <a:pt x="236" y="102"/>
                  </a:lnTo>
                  <a:lnTo>
                    <a:pt x="169" y="169"/>
                  </a:lnTo>
                  <a:lnTo>
                    <a:pt x="68" y="337"/>
                  </a:lnTo>
                  <a:lnTo>
                    <a:pt x="1" y="506"/>
                  </a:lnTo>
                  <a:lnTo>
                    <a:pt x="1" y="674"/>
                  </a:lnTo>
                  <a:lnTo>
                    <a:pt x="68" y="741"/>
                  </a:lnTo>
                  <a:lnTo>
                    <a:pt x="135" y="809"/>
                  </a:lnTo>
                  <a:lnTo>
                    <a:pt x="304" y="809"/>
                  </a:lnTo>
                  <a:lnTo>
                    <a:pt x="438" y="741"/>
                  </a:lnTo>
                  <a:lnTo>
                    <a:pt x="438" y="809"/>
                  </a:lnTo>
                  <a:lnTo>
                    <a:pt x="506" y="876"/>
                  </a:lnTo>
                  <a:lnTo>
                    <a:pt x="539" y="943"/>
                  </a:lnTo>
                  <a:lnTo>
                    <a:pt x="708" y="1044"/>
                  </a:lnTo>
                  <a:lnTo>
                    <a:pt x="775" y="1044"/>
                  </a:lnTo>
                  <a:lnTo>
                    <a:pt x="809" y="977"/>
                  </a:lnTo>
                  <a:lnTo>
                    <a:pt x="775" y="943"/>
                  </a:lnTo>
                  <a:lnTo>
                    <a:pt x="674" y="842"/>
                  </a:lnTo>
                  <a:lnTo>
                    <a:pt x="607" y="775"/>
                  </a:lnTo>
                  <a:lnTo>
                    <a:pt x="539" y="674"/>
                  </a:lnTo>
                  <a:lnTo>
                    <a:pt x="640" y="607"/>
                  </a:lnTo>
                  <a:lnTo>
                    <a:pt x="674" y="506"/>
                  </a:lnTo>
                  <a:lnTo>
                    <a:pt x="741" y="405"/>
                  </a:lnTo>
                  <a:lnTo>
                    <a:pt x="741" y="304"/>
                  </a:lnTo>
                  <a:lnTo>
                    <a:pt x="741" y="203"/>
                  </a:lnTo>
                  <a:lnTo>
                    <a:pt x="708" y="135"/>
                  </a:lnTo>
                  <a:lnTo>
                    <a:pt x="640" y="68"/>
                  </a:lnTo>
                  <a:lnTo>
                    <a:pt x="5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1" name="Google Shape;421;p3"/>
            <p:cNvSpPr/>
            <p:nvPr/>
          </p:nvSpPr>
          <p:spPr>
            <a:xfrm>
              <a:off x="2979030" y="4476981"/>
              <a:ext cx="28534" cy="8401"/>
            </a:xfrm>
            <a:custGeom>
              <a:avLst/>
              <a:gdLst/>
              <a:ahLst/>
              <a:cxnLst/>
              <a:rect l="l" t="t" r="r" b="b"/>
              <a:pathLst>
                <a:path w="574" h="169" extrusionOk="0">
                  <a:moveTo>
                    <a:pt x="35" y="0"/>
                  </a:moveTo>
                  <a:lnTo>
                    <a:pt x="1" y="34"/>
                  </a:lnTo>
                  <a:lnTo>
                    <a:pt x="35" y="101"/>
                  </a:lnTo>
                  <a:lnTo>
                    <a:pt x="68" y="135"/>
                  </a:lnTo>
                  <a:lnTo>
                    <a:pt x="203" y="168"/>
                  </a:lnTo>
                  <a:lnTo>
                    <a:pt x="439" y="168"/>
                  </a:lnTo>
                  <a:lnTo>
                    <a:pt x="540" y="135"/>
                  </a:lnTo>
                  <a:lnTo>
                    <a:pt x="573" y="101"/>
                  </a:lnTo>
                  <a:lnTo>
                    <a:pt x="573" y="67"/>
                  </a:lnTo>
                  <a:lnTo>
                    <a:pt x="540"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2" name="Google Shape;422;p3"/>
            <p:cNvSpPr/>
            <p:nvPr/>
          </p:nvSpPr>
          <p:spPr>
            <a:xfrm>
              <a:off x="2920471"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4"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4" y="2492"/>
                  </a:lnTo>
                  <a:lnTo>
                    <a:pt x="2391" y="2458"/>
                  </a:lnTo>
                  <a:lnTo>
                    <a:pt x="2458" y="2425"/>
                  </a:lnTo>
                  <a:lnTo>
                    <a:pt x="2492" y="2458"/>
                  </a:lnTo>
                  <a:lnTo>
                    <a:pt x="2526" y="2458"/>
                  </a:lnTo>
                  <a:lnTo>
                    <a:pt x="2559" y="2425"/>
                  </a:lnTo>
                  <a:lnTo>
                    <a:pt x="2593" y="2155"/>
                  </a:lnTo>
                  <a:lnTo>
                    <a:pt x="2593" y="1886"/>
                  </a:lnTo>
                  <a:lnTo>
                    <a:pt x="2593" y="1347"/>
                  </a:lnTo>
                  <a:lnTo>
                    <a:pt x="2593" y="708"/>
                  </a:lnTo>
                  <a:lnTo>
                    <a:pt x="2593" y="405"/>
                  </a:lnTo>
                  <a:lnTo>
                    <a:pt x="2559" y="68"/>
                  </a:lnTo>
                  <a:lnTo>
                    <a:pt x="2526" y="34"/>
                  </a:lnTo>
                  <a:lnTo>
                    <a:pt x="2458" y="34"/>
                  </a:lnTo>
                  <a:lnTo>
                    <a:pt x="2458" y="68"/>
                  </a:lnTo>
                  <a:lnTo>
                    <a:pt x="2425"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3" name="Google Shape;423;p3"/>
            <p:cNvSpPr/>
            <p:nvPr/>
          </p:nvSpPr>
          <p:spPr>
            <a:xfrm>
              <a:off x="2970678" y="4478621"/>
              <a:ext cx="33505" cy="40215"/>
            </a:xfrm>
            <a:custGeom>
              <a:avLst/>
              <a:gdLst/>
              <a:ahLst/>
              <a:cxnLst/>
              <a:rect l="l" t="t" r="r" b="b"/>
              <a:pathLst>
                <a:path w="674" h="809" extrusionOk="0">
                  <a:moveTo>
                    <a:pt x="101" y="1"/>
                  </a:moveTo>
                  <a:lnTo>
                    <a:pt x="101" y="34"/>
                  </a:lnTo>
                  <a:lnTo>
                    <a:pt x="68" y="337"/>
                  </a:lnTo>
                  <a:lnTo>
                    <a:pt x="34" y="640"/>
                  </a:lnTo>
                  <a:lnTo>
                    <a:pt x="68" y="674"/>
                  </a:lnTo>
                  <a:lnTo>
                    <a:pt x="101" y="674"/>
                  </a:lnTo>
                  <a:lnTo>
                    <a:pt x="34" y="708"/>
                  </a:lnTo>
                  <a:lnTo>
                    <a:pt x="0" y="708"/>
                  </a:lnTo>
                  <a:lnTo>
                    <a:pt x="0" y="741"/>
                  </a:lnTo>
                  <a:lnTo>
                    <a:pt x="169" y="809"/>
                  </a:lnTo>
                  <a:lnTo>
                    <a:pt x="371" y="809"/>
                  </a:lnTo>
                  <a:lnTo>
                    <a:pt x="539" y="775"/>
                  </a:lnTo>
                  <a:lnTo>
                    <a:pt x="607" y="775"/>
                  </a:lnTo>
                  <a:lnTo>
                    <a:pt x="640" y="708"/>
                  </a:lnTo>
                  <a:lnTo>
                    <a:pt x="674" y="674"/>
                  </a:lnTo>
                  <a:lnTo>
                    <a:pt x="640" y="640"/>
                  </a:lnTo>
                  <a:lnTo>
                    <a:pt x="573" y="607"/>
                  </a:lnTo>
                  <a:lnTo>
                    <a:pt x="506" y="607"/>
                  </a:lnTo>
                  <a:lnTo>
                    <a:pt x="371" y="640"/>
                  </a:lnTo>
                  <a:lnTo>
                    <a:pt x="169" y="674"/>
                  </a:lnTo>
                  <a:lnTo>
                    <a:pt x="203" y="640"/>
                  </a:lnTo>
                  <a:lnTo>
                    <a:pt x="203" y="405"/>
                  </a:lnTo>
                  <a:lnTo>
                    <a:pt x="236" y="405"/>
                  </a:lnTo>
                  <a:lnTo>
                    <a:pt x="304" y="438"/>
                  </a:lnTo>
                  <a:lnTo>
                    <a:pt x="438" y="438"/>
                  </a:lnTo>
                  <a:lnTo>
                    <a:pt x="506" y="405"/>
                  </a:lnTo>
                  <a:lnTo>
                    <a:pt x="539" y="371"/>
                  </a:lnTo>
                  <a:lnTo>
                    <a:pt x="539" y="304"/>
                  </a:lnTo>
                  <a:lnTo>
                    <a:pt x="506" y="270"/>
                  </a:lnTo>
                  <a:lnTo>
                    <a:pt x="405" y="236"/>
                  </a:lnTo>
                  <a:lnTo>
                    <a:pt x="236" y="236"/>
                  </a:lnTo>
                  <a:lnTo>
                    <a:pt x="169" y="270"/>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4" name="Google Shape;424;p3"/>
            <p:cNvSpPr/>
            <p:nvPr/>
          </p:nvSpPr>
          <p:spPr>
            <a:xfrm>
              <a:off x="3029237" y="4349773"/>
              <a:ext cx="40215" cy="45236"/>
            </a:xfrm>
            <a:custGeom>
              <a:avLst/>
              <a:gdLst/>
              <a:ahLst/>
              <a:cxnLst/>
              <a:rect l="l" t="t" r="r" b="b"/>
              <a:pathLst>
                <a:path w="809" h="910" extrusionOk="0">
                  <a:moveTo>
                    <a:pt x="439" y="0"/>
                  </a:moveTo>
                  <a:lnTo>
                    <a:pt x="304" y="101"/>
                  </a:lnTo>
                  <a:lnTo>
                    <a:pt x="203" y="270"/>
                  </a:lnTo>
                  <a:lnTo>
                    <a:pt x="35" y="573"/>
                  </a:lnTo>
                  <a:lnTo>
                    <a:pt x="1" y="640"/>
                  </a:lnTo>
                  <a:lnTo>
                    <a:pt x="35" y="674"/>
                  </a:lnTo>
                  <a:lnTo>
                    <a:pt x="68" y="707"/>
                  </a:lnTo>
                  <a:lnTo>
                    <a:pt x="102" y="741"/>
                  </a:lnTo>
                  <a:lnTo>
                    <a:pt x="573" y="741"/>
                  </a:lnTo>
                  <a:lnTo>
                    <a:pt x="573" y="808"/>
                  </a:lnTo>
                  <a:lnTo>
                    <a:pt x="641" y="909"/>
                  </a:lnTo>
                  <a:lnTo>
                    <a:pt x="674" y="909"/>
                  </a:lnTo>
                  <a:lnTo>
                    <a:pt x="708" y="876"/>
                  </a:lnTo>
                  <a:lnTo>
                    <a:pt x="742" y="808"/>
                  </a:lnTo>
                  <a:lnTo>
                    <a:pt x="742" y="707"/>
                  </a:lnTo>
                  <a:lnTo>
                    <a:pt x="775" y="674"/>
                  </a:lnTo>
                  <a:lnTo>
                    <a:pt x="809" y="640"/>
                  </a:lnTo>
                  <a:lnTo>
                    <a:pt x="809" y="573"/>
                  </a:lnTo>
                  <a:lnTo>
                    <a:pt x="742" y="505"/>
                  </a:lnTo>
                  <a:lnTo>
                    <a:pt x="775" y="337"/>
                  </a:lnTo>
                  <a:lnTo>
                    <a:pt x="775" y="303"/>
                  </a:lnTo>
                  <a:lnTo>
                    <a:pt x="742" y="303"/>
                  </a:lnTo>
                  <a:lnTo>
                    <a:pt x="607" y="505"/>
                  </a:lnTo>
                  <a:lnTo>
                    <a:pt x="270" y="539"/>
                  </a:lnTo>
                  <a:lnTo>
                    <a:pt x="405" y="303"/>
                  </a:lnTo>
                  <a:lnTo>
                    <a:pt x="506"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5" name="Google Shape;425;p3"/>
            <p:cNvSpPr/>
            <p:nvPr/>
          </p:nvSpPr>
          <p:spPr>
            <a:xfrm>
              <a:off x="3176528" y="4354794"/>
              <a:ext cx="36885" cy="48567"/>
            </a:xfrm>
            <a:custGeom>
              <a:avLst/>
              <a:gdLst/>
              <a:ahLst/>
              <a:cxnLst/>
              <a:rect l="l" t="t" r="r" b="b"/>
              <a:pathLst>
                <a:path w="742" h="977" extrusionOk="0">
                  <a:moveTo>
                    <a:pt x="539" y="0"/>
                  </a:moveTo>
                  <a:lnTo>
                    <a:pt x="405" y="34"/>
                  </a:lnTo>
                  <a:lnTo>
                    <a:pt x="102" y="135"/>
                  </a:lnTo>
                  <a:lnTo>
                    <a:pt x="68" y="202"/>
                  </a:lnTo>
                  <a:lnTo>
                    <a:pt x="68" y="236"/>
                  </a:lnTo>
                  <a:lnTo>
                    <a:pt x="169" y="539"/>
                  </a:lnTo>
                  <a:lnTo>
                    <a:pt x="203" y="606"/>
                  </a:lnTo>
                  <a:lnTo>
                    <a:pt x="304" y="606"/>
                  </a:lnTo>
                  <a:lnTo>
                    <a:pt x="405" y="539"/>
                  </a:lnTo>
                  <a:lnTo>
                    <a:pt x="472" y="539"/>
                  </a:lnTo>
                  <a:lnTo>
                    <a:pt x="539" y="573"/>
                  </a:lnTo>
                  <a:lnTo>
                    <a:pt x="573" y="640"/>
                  </a:lnTo>
                  <a:lnTo>
                    <a:pt x="573" y="674"/>
                  </a:lnTo>
                  <a:lnTo>
                    <a:pt x="472" y="707"/>
                  </a:lnTo>
                  <a:lnTo>
                    <a:pt x="270" y="741"/>
                  </a:lnTo>
                  <a:lnTo>
                    <a:pt x="102" y="775"/>
                  </a:lnTo>
                  <a:lnTo>
                    <a:pt x="34" y="808"/>
                  </a:lnTo>
                  <a:lnTo>
                    <a:pt x="1" y="876"/>
                  </a:lnTo>
                  <a:lnTo>
                    <a:pt x="1" y="943"/>
                  </a:lnTo>
                  <a:lnTo>
                    <a:pt x="34" y="977"/>
                  </a:lnTo>
                  <a:lnTo>
                    <a:pt x="102" y="977"/>
                  </a:lnTo>
                  <a:lnTo>
                    <a:pt x="169" y="943"/>
                  </a:lnTo>
                  <a:lnTo>
                    <a:pt x="270" y="909"/>
                  </a:lnTo>
                  <a:lnTo>
                    <a:pt x="438" y="909"/>
                  </a:lnTo>
                  <a:lnTo>
                    <a:pt x="607" y="876"/>
                  </a:lnTo>
                  <a:lnTo>
                    <a:pt x="674" y="808"/>
                  </a:lnTo>
                  <a:lnTo>
                    <a:pt x="708" y="741"/>
                  </a:lnTo>
                  <a:lnTo>
                    <a:pt x="741" y="674"/>
                  </a:lnTo>
                  <a:lnTo>
                    <a:pt x="741" y="573"/>
                  </a:lnTo>
                  <a:lnTo>
                    <a:pt x="674" y="505"/>
                  </a:lnTo>
                  <a:lnTo>
                    <a:pt x="640" y="438"/>
                  </a:lnTo>
                  <a:lnTo>
                    <a:pt x="539" y="404"/>
                  </a:lnTo>
                  <a:lnTo>
                    <a:pt x="472" y="371"/>
                  </a:lnTo>
                  <a:lnTo>
                    <a:pt x="304" y="404"/>
                  </a:lnTo>
                  <a:lnTo>
                    <a:pt x="270" y="270"/>
                  </a:lnTo>
                  <a:lnTo>
                    <a:pt x="506" y="202"/>
                  </a:lnTo>
                  <a:lnTo>
                    <a:pt x="708" y="101"/>
                  </a:lnTo>
                  <a:lnTo>
                    <a:pt x="741" y="68"/>
                  </a:lnTo>
                  <a:lnTo>
                    <a:pt x="708" y="34"/>
                  </a:lnTo>
                  <a:lnTo>
                    <a:pt x="5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6" name="Google Shape;426;p3"/>
            <p:cNvSpPr/>
            <p:nvPr/>
          </p:nvSpPr>
          <p:spPr>
            <a:xfrm>
              <a:off x="3896179" y="4359815"/>
              <a:ext cx="31864" cy="36835"/>
            </a:xfrm>
            <a:custGeom>
              <a:avLst/>
              <a:gdLst/>
              <a:ahLst/>
              <a:cxnLst/>
              <a:rect l="l" t="t" r="r" b="b"/>
              <a:pathLst>
                <a:path w="641" h="741" extrusionOk="0">
                  <a:moveTo>
                    <a:pt x="405" y="371"/>
                  </a:moveTo>
                  <a:lnTo>
                    <a:pt x="371" y="438"/>
                  </a:lnTo>
                  <a:lnTo>
                    <a:pt x="338" y="505"/>
                  </a:lnTo>
                  <a:lnTo>
                    <a:pt x="270" y="539"/>
                  </a:lnTo>
                  <a:lnTo>
                    <a:pt x="203" y="539"/>
                  </a:lnTo>
                  <a:lnTo>
                    <a:pt x="169" y="505"/>
                  </a:lnTo>
                  <a:lnTo>
                    <a:pt x="203" y="472"/>
                  </a:lnTo>
                  <a:lnTo>
                    <a:pt x="237" y="438"/>
                  </a:lnTo>
                  <a:lnTo>
                    <a:pt x="338" y="371"/>
                  </a:lnTo>
                  <a:close/>
                  <a:moveTo>
                    <a:pt x="405" y="0"/>
                  </a:moveTo>
                  <a:lnTo>
                    <a:pt x="270" y="34"/>
                  </a:lnTo>
                  <a:lnTo>
                    <a:pt x="203" y="68"/>
                  </a:lnTo>
                  <a:lnTo>
                    <a:pt x="169" y="135"/>
                  </a:lnTo>
                  <a:lnTo>
                    <a:pt x="169" y="169"/>
                  </a:lnTo>
                  <a:lnTo>
                    <a:pt x="203" y="236"/>
                  </a:lnTo>
                  <a:lnTo>
                    <a:pt x="136" y="270"/>
                  </a:lnTo>
                  <a:lnTo>
                    <a:pt x="35" y="371"/>
                  </a:lnTo>
                  <a:lnTo>
                    <a:pt x="1" y="472"/>
                  </a:lnTo>
                  <a:lnTo>
                    <a:pt x="1" y="573"/>
                  </a:lnTo>
                  <a:lnTo>
                    <a:pt x="35" y="674"/>
                  </a:lnTo>
                  <a:lnTo>
                    <a:pt x="136" y="741"/>
                  </a:lnTo>
                  <a:lnTo>
                    <a:pt x="270" y="741"/>
                  </a:lnTo>
                  <a:lnTo>
                    <a:pt x="371" y="707"/>
                  </a:lnTo>
                  <a:lnTo>
                    <a:pt x="472" y="674"/>
                  </a:lnTo>
                  <a:lnTo>
                    <a:pt x="573" y="539"/>
                  </a:lnTo>
                  <a:lnTo>
                    <a:pt x="607" y="404"/>
                  </a:lnTo>
                  <a:lnTo>
                    <a:pt x="641" y="270"/>
                  </a:lnTo>
                  <a:lnTo>
                    <a:pt x="607" y="135"/>
                  </a:lnTo>
                  <a:lnTo>
                    <a:pt x="573"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7" name="Google Shape;427;p3"/>
            <p:cNvSpPr/>
            <p:nvPr/>
          </p:nvSpPr>
          <p:spPr>
            <a:xfrm>
              <a:off x="1973198" y="3258539"/>
              <a:ext cx="2344821" cy="1882915"/>
            </a:xfrm>
            <a:custGeom>
              <a:avLst/>
              <a:gdLst/>
              <a:ahLst/>
              <a:cxnLst/>
              <a:rect l="l" t="t" r="r" b="b"/>
              <a:pathLst>
                <a:path w="47170" h="37878" extrusionOk="0">
                  <a:moveTo>
                    <a:pt x="5960" y="26161"/>
                  </a:moveTo>
                  <a:lnTo>
                    <a:pt x="5960" y="28955"/>
                  </a:lnTo>
                  <a:lnTo>
                    <a:pt x="5690" y="29056"/>
                  </a:lnTo>
                  <a:lnTo>
                    <a:pt x="5488" y="29157"/>
                  </a:lnTo>
                  <a:lnTo>
                    <a:pt x="5286" y="29326"/>
                  </a:lnTo>
                  <a:lnTo>
                    <a:pt x="5118" y="29494"/>
                  </a:lnTo>
                  <a:lnTo>
                    <a:pt x="4950" y="29696"/>
                  </a:lnTo>
                  <a:lnTo>
                    <a:pt x="4781" y="29932"/>
                  </a:lnTo>
                  <a:lnTo>
                    <a:pt x="4680" y="30167"/>
                  </a:lnTo>
                  <a:lnTo>
                    <a:pt x="4546" y="30437"/>
                  </a:lnTo>
                  <a:lnTo>
                    <a:pt x="4377" y="30942"/>
                  </a:lnTo>
                  <a:lnTo>
                    <a:pt x="4243" y="31480"/>
                  </a:lnTo>
                  <a:lnTo>
                    <a:pt x="4175" y="32019"/>
                  </a:lnTo>
                  <a:lnTo>
                    <a:pt x="4142" y="32490"/>
                  </a:lnTo>
                  <a:lnTo>
                    <a:pt x="4108" y="32894"/>
                  </a:lnTo>
                  <a:lnTo>
                    <a:pt x="4108" y="33298"/>
                  </a:lnTo>
                  <a:lnTo>
                    <a:pt x="4175" y="33702"/>
                  </a:lnTo>
                  <a:lnTo>
                    <a:pt x="4209" y="34106"/>
                  </a:lnTo>
                  <a:lnTo>
                    <a:pt x="4209" y="34106"/>
                  </a:lnTo>
                  <a:lnTo>
                    <a:pt x="3906" y="33871"/>
                  </a:lnTo>
                  <a:lnTo>
                    <a:pt x="3603" y="33601"/>
                  </a:lnTo>
                  <a:lnTo>
                    <a:pt x="3333" y="33332"/>
                  </a:lnTo>
                  <a:lnTo>
                    <a:pt x="3131" y="33063"/>
                  </a:lnTo>
                  <a:lnTo>
                    <a:pt x="2963" y="32760"/>
                  </a:lnTo>
                  <a:lnTo>
                    <a:pt x="2795" y="32457"/>
                  </a:lnTo>
                  <a:lnTo>
                    <a:pt x="2660" y="32120"/>
                  </a:lnTo>
                  <a:lnTo>
                    <a:pt x="2559" y="31783"/>
                  </a:lnTo>
                  <a:lnTo>
                    <a:pt x="2492" y="31413"/>
                  </a:lnTo>
                  <a:lnTo>
                    <a:pt x="2424" y="31076"/>
                  </a:lnTo>
                  <a:lnTo>
                    <a:pt x="2391" y="30706"/>
                  </a:lnTo>
                  <a:lnTo>
                    <a:pt x="2391" y="30369"/>
                  </a:lnTo>
                  <a:lnTo>
                    <a:pt x="2424" y="29965"/>
                  </a:lnTo>
                  <a:lnTo>
                    <a:pt x="2458" y="29595"/>
                  </a:lnTo>
                  <a:lnTo>
                    <a:pt x="2559" y="29225"/>
                  </a:lnTo>
                  <a:lnTo>
                    <a:pt x="2660" y="28854"/>
                  </a:lnTo>
                  <a:lnTo>
                    <a:pt x="2795" y="28484"/>
                  </a:lnTo>
                  <a:lnTo>
                    <a:pt x="2997" y="28147"/>
                  </a:lnTo>
                  <a:lnTo>
                    <a:pt x="3199" y="27811"/>
                  </a:lnTo>
                  <a:lnTo>
                    <a:pt x="3434" y="27508"/>
                  </a:lnTo>
                  <a:lnTo>
                    <a:pt x="3704" y="27238"/>
                  </a:lnTo>
                  <a:lnTo>
                    <a:pt x="3973" y="27002"/>
                  </a:lnTo>
                  <a:lnTo>
                    <a:pt x="4276" y="26800"/>
                  </a:lnTo>
                  <a:lnTo>
                    <a:pt x="4579" y="26632"/>
                  </a:lnTo>
                  <a:lnTo>
                    <a:pt x="4916" y="26497"/>
                  </a:lnTo>
                  <a:lnTo>
                    <a:pt x="5253" y="26363"/>
                  </a:lnTo>
                  <a:lnTo>
                    <a:pt x="5960" y="26161"/>
                  </a:lnTo>
                  <a:close/>
                  <a:moveTo>
                    <a:pt x="5960" y="29157"/>
                  </a:moveTo>
                  <a:lnTo>
                    <a:pt x="5993" y="32356"/>
                  </a:lnTo>
                  <a:lnTo>
                    <a:pt x="6027" y="33904"/>
                  </a:lnTo>
                  <a:lnTo>
                    <a:pt x="5859" y="34106"/>
                  </a:lnTo>
                  <a:lnTo>
                    <a:pt x="5724" y="34241"/>
                  </a:lnTo>
                  <a:lnTo>
                    <a:pt x="5556" y="34342"/>
                  </a:lnTo>
                  <a:lnTo>
                    <a:pt x="5387" y="34409"/>
                  </a:lnTo>
                  <a:lnTo>
                    <a:pt x="5017" y="34409"/>
                  </a:lnTo>
                  <a:lnTo>
                    <a:pt x="4815" y="34376"/>
                  </a:lnTo>
                  <a:lnTo>
                    <a:pt x="4647" y="34308"/>
                  </a:lnTo>
                  <a:lnTo>
                    <a:pt x="4546" y="33904"/>
                  </a:lnTo>
                  <a:lnTo>
                    <a:pt x="4478" y="33534"/>
                  </a:lnTo>
                  <a:lnTo>
                    <a:pt x="4445" y="33130"/>
                  </a:lnTo>
                  <a:lnTo>
                    <a:pt x="4445" y="32726"/>
                  </a:lnTo>
                  <a:lnTo>
                    <a:pt x="4478" y="32221"/>
                  </a:lnTo>
                  <a:lnTo>
                    <a:pt x="4512" y="31716"/>
                  </a:lnTo>
                  <a:lnTo>
                    <a:pt x="4647" y="31211"/>
                  </a:lnTo>
                  <a:lnTo>
                    <a:pt x="4781" y="30740"/>
                  </a:lnTo>
                  <a:lnTo>
                    <a:pt x="5017" y="30302"/>
                  </a:lnTo>
                  <a:lnTo>
                    <a:pt x="5253" y="29864"/>
                  </a:lnTo>
                  <a:lnTo>
                    <a:pt x="5589" y="29494"/>
                  </a:lnTo>
                  <a:lnTo>
                    <a:pt x="5960" y="29157"/>
                  </a:lnTo>
                  <a:close/>
                  <a:moveTo>
                    <a:pt x="6027" y="34342"/>
                  </a:moveTo>
                  <a:lnTo>
                    <a:pt x="6027" y="35352"/>
                  </a:lnTo>
                  <a:lnTo>
                    <a:pt x="6061" y="36396"/>
                  </a:lnTo>
                  <a:lnTo>
                    <a:pt x="5892" y="36396"/>
                  </a:lnTo>
                  <a:lnTo>
                    <a:pt x="5791" y="36329"/>
                  </a:lnTo>
                  <a:lnTo>
                    <a:pt x="5556" y="36127"/>
                  </a:lnTo>
                  <a:lnTo>
                    <a:pt x="5320" y="35857"/>
                  </a:lnTo>
                  <a:lnTo>
                    <a:pt x="5185" y="35723"/>
                  </a:lnTo>
                  <a:lnTo>
                    <a:pt x="5051" y="35487"/>
                  </a:lnTo>
                  <a:lnTo>
                    <a:pt x="4950" y="35251"/>
                  </a:lnTo>
                  <a:lnTo>
                    <a:pt x="4781" y="34746"/>
                  </a:lnTo>
                  <a:lnTo>
                    <a:pt x="4714" y="34611"/>
                  </a:lnTo>
                  <a:lnTo>
                    <a:pt x="4714" y="34611"/>
                  </a:lnTo>
                  <a:lnTo>
                    <a:pt x="5084" y="34679"/>
                  </a:lnTo>
                  <a:lnTo>
                    <a:pt x="5421" y="34645"/>
                  </a:lnTo>
                  <a:lnTo>
                    <a:pt x="5556" y="34611"/>
                  </a:lnTo>
                  <a:lnTo>
                    <a:pt x="5724" y="34544"/>
                  </a:lnTo>
                  <a:lnTo>
                    <a:pt x="5859" y="34443"/>
                  </a:lnTo>
                  <a:lnTo>
                    <a:pt x="6027" y="34342"/>
                  </a:lnTo>
                  <a:close/>
                  <a:moveTo>
                    <a:pt x="34" y="1"/>
                  </a:moveTo>
                  <a:lnTo>
                    <a:pt x="0" y="34"/>
                  </a:lnTo>
                  <a:lnTo>
                    <a:pt x="0" y="102"/>
                  </a:lnTo>
                  <a:lnTo>
                    <a:pt x="303" y="1112"/>
                  </a:lnTo>
                  <a:lnTo>
                    <a:pt x="640" y="2122"/>
                  </a:lnTo>
                  <a:lnTo>
                    <a:pt x="1347" y="4142"/>
                  </a:lnTo>
                  <a:lnTo>
                    <a:pt x="2761" y="8317"/>
                  </a:lnTo>
                  <a:lnTo>
                    <a:pt x="3502" y="10337"/>
                  </a:lnTo>
                  <a:lnTo>
                    <a:pt x="4276" y="12323"/>
                  </a:lnTo>
                  <a:lnTo>
                    <a:pt x="5118" y="14310"/>
                  </a:lnTo>
                  <a:lnTo>
                    <a:pt x="5993" y="16262"/>
                  </a:lnTo>
                  <a:lnTo>
                    <a:pt x="6027" y="16296"/>
                  </a:lnTo>
                  <a:lnTo>
                    <a:pt x="5993" y="16363"/>
                  </a:lnTo>
                  <a:lnTo>
                    <a:pt x="6027" y="16397"/>
                  </a:lnTo>
                  <a:lnTo>
                    <a:pt x="6027" y="16431"/>
                  </a:lnTo>
                  <a:lnTo>
                    <a:pt x="6094" y="16464"/>
                  </a:lnTo>
                  <a:lnTo>
                    <a:pt x="6498" y="16464"/>
                  </a:lnTo>
                  <a:lnTo>
                    <a:pt x="6397" y="16565"/>
                  </a:lnTo>
                  <a:lnTo>
                    <a:pt x="6296" y="16700"/>
                  </a:lnTo>
                  <a:lnTo>
                    <a:pt x="6162" y="17037"/>
                  </a:lnTo>
                  <a:lnTo>
                    <a:pt x="6094" y="17340"/>
                  </a:lnTo>
                  <a:lnTo>
                    <a:pt x="6061" y="17643"/>
                  </a:lnTo>
                  <a:lnTo>
                    <a:pt x="6027" y="18316"/>
                  </a:lnTo>
                  <a:lnTo>
                    <a:pt x="6027" y="18956"/>
                  </a:lnTo>
                  <a:lnTo>
                    <a:pt x="6027" y="19562"/>
                  </a:lnTo>
                  <a:lnTo>
                    <a:pt x="5960" y="22760"/>
                  </a:lnTo>
                  <a:lnTo>
                    <a:pt x="5960" y="25959"/>
                  </a:lnTo>
                  <a:lnTo>
                    <a:pt x="5960" y="26060"/>
                  </a:lnTo>
                  <a:lnTo>
                    <a:pt x="5556" y="26060"/>
                  </a:lnTo>
                  <a:lnTo>
                    <a:pt x="5152" y="26127"/>
                  </a:lnTo>
                  <a:lnTo>
                    <a:pt x="4748" y="26262"/>
                  </a:lnTo>
                  <a:lnTo>
                    <a:pt x="4344" y="26430"/>
                  </a:lnTo>
                  <a:lnTo>
                    <a:pt x="3973" y="26632"/>
                  </a:lnTo>
                  <a:lnTo>
                    <a:pt x="3636" y="26901"/>
                  </a:lnTo>
                  <a:lnTo>
                    <a:pt x="3333" y="27171"/>
                  </a:lnTo>
                  <a:lnTo>
                    <a:pt x="3064" y="27474"/>
                  </a:lnTo>
                  <a:lnTo>
                    <a:pt x="2795" y="27912"/>
                  </a:lnTo>
                  <a:lnTo>
                    <a:pt x="2559" y="28349"/>
                  </a:lnTo>
                  <a:lnTo>
                    <a:pt x="2391" y="28787"/>
                  </a:lnTo>
                  <a:lnTo>
                    <a:pt x="2222" y="29258"/>
                  </a:lnTo>
                  <a:lnTo>
                    <a:pt x="2155" y="29730"/>
                  </a:lnTo>
                  <a:lnTo>
                    <a:pt x="2088" y="30235"/>
                  </a:lnTo>
                  <a:lnTo>
                    <a:pt x="2088" y="30706"/>
                  </a:lnTo>
                  <a:lnTo>
                    <a:pt x="2121" y="31211"/>
                  </a:lnTo>
                  <a:lnTo>
                    <a:pt x="2222" y="31649"/>
                  </a:lnTo>
                  <a:lnTo>
                    <a:pt x="2323" y="32053"/>
                  </a:lnTo>
                  <a:lnTo>
                    <a:pt x="2458" y="32457"/>
                  </a:lnTo>
                  <a:lnTo>
                    <a:pt x="2660" y="32861"/>
                  </a:lnTo>
                  <a:lnTo>
                    <a:pt x="2862" y="33231"/>
                  </a:lnTo>
                  <a:lnTo>
                    <a:pt x="3131" y="33601"/>
                  </a:lnTo>
                  <a:lnTo>
                    <a:pt x="3434" y="33904"/>
                  </a:lnTo>
                  <a:lnTo>
                    <a:pt x="3771" y="34174"/>
                  </a:lnTo>
                  <a:lnTo>
                    <a:pt x="4041" y="34342"/>
                  </a:lnTo>
                  <a:lnTo>
                    <a:pt x="4310" y="34477"/>
                  </a:lnTo>
                  <a:lnTo>
                    <a:pt x="4411" y="34813"/>
                  </a:lnTo>
                  <a:lnTo>
                    <a:pt x="4546" y="35150"/>
                  </a:lnTo>
                  <a:lnTo>
                    <a:pt x="4714" y="35487"/>
                  </a:lnTo>
                  <a:lnTo>
                    <a:pt x="4882" y="35790"/>
                  </a:lnTo>
                  <a:lnTo>
                    <a:pt x="5084" y="36059"/>
                  </a:lnTo>
                  <a:lnTo>
                    <a:pt x="5320" y="36329"/>
                  </a:lnTo>
                  <a:lnTo>
                    <a:pt x="5589" y="36531"/>
                  </a:lnTo>
                  <a:lnTo>
                    <a:pt x="5859" y="36733"/>
                  </a:lnTo>
                  <a:lnTo>
                    <a:pt x="5993" y="36766"/>
                  </a:lnTo>
                  <a:lnTo>
                    <a:pt x="6061" y="36699"/>
                  </a:lnTo>
                  <a:lnTo>
                    <a:pt x="6128" y="37305"/>
                  </a:lnTo>
                  <a:lnTo>
                    <a:pt x="6195" y="37877"/>
                  </a:lnTo>
                  <a:lnTo>
                    <a:pt x="6431" y="37877"/>
                  </a:lnTo>
                  <a:lnTo>
                    <a:pt x="6330" y="36935"/>
                  </a:lnTo>
                  <a:lnTo>
                    <a:pt x="6296" y="35958"/>
                  </a:lnTo>
                  <a:lnTo>
                    <a:pt x="6263" y="34982"/>
                  </a:lnTo>
                  <a:lnTo>
                    <a:pt x="6263" y="34039"/>
                  </a:lnTo>
                  <a:lnTo>
                    <a:pt x="6296" y="33938"/>
                  </a:lnTo>
                  <a:lnTo>
                    <a:pt x="6263" y="33871"/>
                  </a:lnTo>
                  <a:lnTo>
                    <a:pt x="6263" y="32894"/>
                  </a:lnTo>
                  <a:lnTo>
                    <a:pt x="6195" y="30100"/>
                  </a:lnTo>
                  <a:lnTo>
                    <a:pt x="6195" y="27306"/>
                  </a:lnTo>
                  <a:lnTo>
                    <a:pt x="6195" y="24511"/>
                  </a:lnTo>
                  <a:lnTo>
                    <a:pt x="6195" y="21717"/>
                  </a:lnTo>
                  <a:lnTo>
                    <a:pt x="6263" y="19057"/>
                  </a:lnTo>
                  <a:lnTo>
                    <a:pt x="6229" y="18417"/>
                  </a:lnTo>
                  <a:lnTo>
                    <a:pt x="6229" y="18047"/>
                  </a:lnTo>
                  <a:lnTo>
                    <a:pt x="6229" y="17643"/>
                  </a:lnTo>
                  <a:lnTo>
                    <a:pt x="6296" y="17272"/>
                  </a:lnTo>
                  <a:lnTo>
                    <a:pt x="6397" y="16936"/>
                  </a:lnTo>
                  <a:lnTo>
                    <a:pt x="6465" y="16801"/>
                  </a:lnTo>
                  <a:lnTo>
                    <a:pt x="6532" y="16666"/>
                  </a:lnTo>
                  <a:lnTo>
                    <a:pt x="6667" y="16565"/>
                  </a:lnTo>
                  <a:lnTo>
                    <a:pt x="6768" y="16464"/>
                  </a:lnTo>
                  <a:lnTo>
                    <a:pt x="8013" y="16431"/>
                  </a:lnTo>
                  <a:lnTo>
                    <a:pt x="9225" y="16431"/>
                  </a:lnTo>
                  <a:lnTo>
                    <a:pt x="10471" y="16363"/>
                  </a:lnTo>
                  <a:lnTo>
                    <a:pt x="11683" y="16262"/>
                  </a:lnTo>
                  <a:lnTo>
                    <a:pt x="11683" y="16397"/>
                  </a:lnTo>
                  <a:lnTo>
                    <a:pt x="11683" y="16532"/>
                  </a:lnTo>
                  <a:lnTo>
                    <a:pt x="11683" y="16801"/>
                  </a:lnTo>
                  <a:lnTo>
                    <a:pt x="11750" y="17407"/>
                  </a:lnTo>
                  <a:lnTo>
                    <a:pt x="11851" y="18013"/>
                  </a:lnTo>
                  <a:lnTo>
                    <a:pt x="11885" y="18080"/>
                  </a:lnTo>
                  <a:lnTo>
                    <a:pt x="11952" y="18080"/>
                  </a:lnTo>
                  <a:lnTo>
                    <a:pt x="11986" y="18114"/>
                  </a:lnTo>
                  <a:lnTo>
                    <a:pt x="13030" y="18181"/>
                  </a:lnTo>
                  <a:lnTo>
                    <a:pt x="14107" y="18181"/>
                  </a:lnTo>
                  <a:lnTo>
                    <a:pt x="16195" y="18148"/>
                  </a:lnTo>
                  <a:lnTo>
                    <a:pt x="20706" y="18148"/>
                  </a:lnTo>
                  <a:lnTo>
                    <a:pt x="29393" y="18181"/>
                  </a:lnTo>
                  <a:lnTo>
                    <a:pt x="47001" y="18181"/>
                  </a:lnTo>
                  <a:lnTo>
                    <a:pt x="47035" y="18148"/>
                  </a:lnTo>
                  <a:lnTo>
                    <a:pt x="47102" y="18114"/>
                  </a:lnTo>
                  <a:lnTo>
                    <a:pt x="47136" y="18047"/>
                  </a:lnTo>
                  <a:lnTo>
                    <a:pt x="47136" y="17979"/>
                  </a:lnTo>
                  <a:lnTo>
                    <a:pt x="47136" y="17946"/>
                  </a:lnTo>
                  <a:lnTo>
                    <a:pt x="47068" y="17912"/>
                  </a:lnTo>
                  <a:lnTo>
                    <a:pt x="47068" y="17744"/>
                  </a:lnTo>
                  <a:lnTo>
                    <a:pt x="47068" y="17542"/>
                  </a:lnTo>
                  <a:lnTo>
                    <a:pt x="47102" y="17542"/>
                  </a:lnTo>
                  <a:lnTo>
                    <a:pt x="47136" y="17508"/>
                  </a:lnTo>
                  <a:lnTo>
                    <a:pt x="47169" y="17407"/>
                  </a:lnTo>
                  <a:lnTo>
                    <a:pt x="47136" y="17306"/>
                  </a:lnTo>
                  <a:lnTo>
                    <a:pt x="47102" y="17272"/>
                  </a:lnTo>
                  <a:lnTo>
                    <a:pt x="47035" y="17272"/>
                  </a:lnTo>
                  <a:lnTo>
                    <a:pt x="47035" y="16902"/>
                  </a:lnTo>
                  <a:lnTo>
                    <a:pt x="47035" y="16565"/>
                  </a:lnTo>
                  <a:lnTo>
                    <a:pt x="47001" y="16363"/>
                  </a:lnTo>
                  <a:lnTo>
                    <a:pt x="46900" y="16229"/>
                  </a:lnTo>
                  <a:lnTo>
                    <a:pt x="46833" y="16330"/>
                  </a:lnTo>
                  <a:lnTo>
                    <a:pt x="46799" y="16464"/>
                  </a:lnTo>
                  <a:lnTo>
                    <a:pt x="46799" y="16767"/>
                  </a:lnTo>
                  <a:lnTo>
                    <a:pt x="46833" y="17340"/>
                  </a:lnTo>
                  <a:lnTo>
                    <a:pt x="38079" y="17474"/>
                  </a:lnTo>
                  <a:lnTo>
                    <a:pt x="33702" y="17508"/>
                  </a:lnTo>
                  <a:lnTo>
                    <a:pt x="29325" y="17542"/>
                  </a:lnTo>
                  <a:lnTo>
                    <a:pt x="24881" y="17542"/>
                  </a:lnTo>
                  <a:lnTo>
                    <a:pt x="20437" y="17508"/>
                  </a:lnTo>
                  <a:lnTo>
                    <a:pt x="16296" y="17441"/>
                  </a:lnTo>
                  <a:lnTo>
                    <a:pt x="14141" y="17407"/>
                  </a:lnTo>
                  <a:lnTo>
                    <a:pt x="13064" y="17373"/>
                  </a:lnTo>
                  <a:lnTo>
                    <a:pt x="12525" y="17373"/>
                  </a:lnTo>
                  <a:lnTo>
                    <a:pt x="12256" y="17407"/>
                  </a:lnTo>
                  <a:lnTo>
                    <a:pt x="11986" y="17474"/>
                  </a:lnTo>
                  <a:lnTo>
                    <a:pt x="11986" y="17508"/>
                  </a:lnTo>
                  <a:lnTo>
                    <a:pt x="12222" y="17542"/>
                  </a:lnTo>
                  <a:lnTo>
                    <a:pt x="12458" y="17609"/>
                  </a:lnTo>
                  <a:lnTo>
                    <a:pt x="12929" y="17643"/>
                  </a:lnTo>
                  <a:lnTo>
                    <a:pt x="13872" y="17643"/>
                  </a:lnTo>
                  <a:lnTo>
                    <a:pt x="16026" y="17676"/>
                  </a:lnTo>
                  <a:lnTo>
                    <a:pt x="20437" y="17744"/>
                  </a:lnTo>
                  <a:lnTo>
                    <a:pt x="24881" y="17777"/>
                  </a:lnTo>
                  <a:lnTo>
                    <a:pt x="29325" y="17811"/>
                  </a:lnTo>
                  <a:lnTo>
                    <a:pt x="33702" y="17777"/>
                  </a:lnTo>
                  <a:lnTo>
                    <a:pt x="38079" y="17710"/>
                  </a:lnTo>
                  <a:lnTo>
                    <a:pt x="46833" y="17575"/>
                  </a:lnTo>
                  <a:lnTo>
                    <a:pt x="46833" y="17777"/>
                  </a:lnTo>
                  <a:lnTo>
                    <a:pt x="46833" y="17946"/>
                  </a:lnTo>
                  <a:lnTo>
                    <a:pt x="38113" y="17979"/>
                  </a:lnTo>
                  <a:lnTo>
                    <a:pt x="29393" y="17979"/>
                  </a:lnTo>
                  <a:lnTo>
                    <a:pt x="20706" y="17946"/>
                  </a:lnTo>
                  <a:lnTo>
                    <a:pt x="16464" y="17946"/>
                  </a:lnTo>
                  <a:lnTo>
                    <a:pt x="14276" y="17912"/>
                  </a:lnTo>
                  <a:lnTo>
                    <a:pt x="13165" y="17946"/>
                  </a:lnTo>
                  <a:lnTo>
                    <a:pt x="12087" y="17979"/>
                  </a:lnTo>
                  <a:lnTo>
                    <a:pt x="11986" y="17508"/>
                  </a:lnTo>
                  <a:lnTo>
                    <a:pt x="11919" y="17070"/>
                  </a:lnTo>
                  <a:lnTo>
                    <a:pt x="11885" y="16666"/>
                  </a:lnTo>
                  <a:lnTo>
                    <a:pt x="11885" y="16363"/>
                  </a:lnTo>
                  <a:lnTo>
                    <a:pt x="11885" y="16296"/>
                  </a:lnTo>
                  <a:lnTo>
                    <a:pt x="11851" y="16229"/>
                  </a:lnTo>
                  <a:lnTo>
                    <a:pt x="11885" y="16195"/>
                  </a:lnTo>
                  <a:lnTo>
                    <a:pt x="11885" y="16161"/>
                  </a:lnTo>
                  <a:lnTo>
                    <a:pt x="11851" y="16128"/>
                  </a:lnTo>
                  <a:lnTo>
                    <a:pt x="11818" y="16060"/>
                  </a:lnTo>
                  <a:lnTo>
                    <a:pt x="11750" y="16027"/>
                  </a:lnTo>
                  <a:lnTo>
                    <a:pt x="10370" y="16027"/>
                  </a:lnTo>
                  <a:lnTo>
                    <a:pt x="8990" y="16094"/>
                  </a:lnTo>
                  <a:lnTo>
                    <a:pt x="7576" y="16161"/>
                  </a:lnTo>
                  <a:lnTo>
                    <a:pt x="6229" y="16262"/>
                  </a:lnTo>
                  <a:lnTo>
                    <a:pt x="6229" y="16195"/>
                  </a:lnTo>
                  <a:lnTo>
                    <a:pt x="6229" y="16128"/>
                  </a:lnTo>
                  <a:lnTo>
                    <a:pt x="5320" y="14141"/>
                  </a:lnTo>
                  <a:lnTo>
                    <a:pt x="4512" y="12088"/>
                  </a:lnTo>
                  <a:lnTo>
                    <a:pt x="3704" y="10067"/>
                  </a:lnTo>
                  <a:lnTo>
                    <a:pt x="2929" y="7980"/>
                  </a:lnTo>
                  <a:lnTo>
                    <a:pt x="1549" y="4075"/>
                  </a:lnTo>
                  <a:lnTo>
                    <a:pt x="876" y="2054"/>
                  </a:lnTo>
                  <a:lnTo>
                    <a:pt x="505" y="1044"/>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8" name="Google Shape;428;p3"/>
            <p:cNvSpPr/>
            <p:nvPr/>
          </p:nvSpPr>
          <p:spPr>
            <a:xfrm>
              <a:off x="2021714" y="4870287"/>
              <a:ext cx="13471" cy="18442"/>
            </a:xfrm>
            <a:custGeom>
              <a:avLst/>
              <a:gdLst/>
              <a:ahLst/>
              <a:cxnLst/>
              <a:rect l="l" t="t" r="r" b="b"/>
              <a:pathLst>
                <a:path w="271" h="371" extrusionOk="0">
                  <a:moveTo>
                    <a:pt x="1" y="0"/>
                  </a:moveTo>
                  <a:lnTo>
                    <a:pt x="1" y="67"/>
                  </a:lnTo>
                  <a:lnTo>
                    <a:pt x="34" y="303"/>
                  </a:lnTo>
                  <a:lnTo>
                    <a:pt x="34" y="337"/>
                  </a:lnTo>
                  <a:lnTo>
                    <a:pt x="68" y="370"/>
                  </a:lnTo>
                  <a:lnTo>
                    <a:pt x="169" y="370"/>
                  </a:lnTo>
                  <a:lnTo>
                    <a:pt x="236" y="303"/>
                  </a:lnTo>
                  <a:lnTo>
                    <a:pt x="270" y="269"/>
                  </a:lnTo>
                  <a:lnTo>
                    <a:pt x="236" y="236"/>
                  </a:lnTo>
                  <a:lnTo>
                    <a:pt x="169"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9" name="Google Shape;429;p3"/>
            <p:cNvSpPr/>
            <p:nvPr/>
          </p:nvSpPr>
          <p:spPr>
            <a:xfrm>
              <a:off x="1112916" y="4369856"/>
              <a:ext cx="286280" cy="771599"/>
            </a:xfrm>
            <a:custGeom>
              <a:avLst/>
              <a:gdLst/>
              <a:ahLst/>
              <a:cxnLst/>
              <a:rect l="l" t="t" r="r" b="b"/>
              <a:pathLst>
                <a:path w="5759" h="15522" extrusionOk="0">
                  <a:moveTo>
                    <a:pt x="1651" y="202"/>
                  </a:moveTo>
                  <a:lnTo>
                    <a:pt x="1853" y="236"/>
                  </a:lnTo>
                  <a:lnTo>
                    <a:pt x="2021" y="270"/>
                  </a:lnTo>
                  <a:lnTo>
                    <a:pt x="2189" y="371"/>
                  </a:lnTo>
                  <a:lnTo>
                    <a:pt x="2324" y="505"/>
                  </a:lnTo>
                  <a:lnTo>
                    <a:pt x="2459" y="674"/>
                  </a:lnTo>
                  <a:lnTo>
                    <a:pt x="2560" y="842"/>
                  </a:lnTo>
                  <a:lnTo>
                    <a:pt x="2425" y="909"/>
                  </a:lnTo>
                  <a:lnTo>
                    <a:pt x="2290" y="1010"/>
                  </a:lnTo>
                  <a:lnTo>
                    <a:pt x="2223" y="1145"/>
                  </a:lnTo>
                  <a:lnTo>
                    <a:pt x="2189" y="1313"/>
                  </a:lnTo>
                  <a:lnTo>
                    <a:pt x="2156" y="1448"/>
                  </a:lnTo>
                  <a:lnTo>
                    <a:pt x="2189" y="1583"/>
                  </a:lnTo>
                  <a:lnTo>
                    <a:pt x="2223" y="1684"/>
                  </a:lnTo>
                  <a:lnTo>
                    <a:pt x="2324" y="1785"/>
                  </a:lnTo>
                  <a:lnTo>
                    <a:pt x="2425" y="1818"/>
                  </a:lnTo>
                  <a:lnTo>
                    <a:pt x="2593" y="1818"/>
                  </a:lnTo>
                  <a:lnTo>
                    <a:pt x="2661" y="1785"/>
                  </a:lnTo>
                  <a:lnTo>
                    <a:pt x="2694" y="1717"/>
                  </a:lnTo>
                  <a:lnTo>
                    <a:pt x="2694" y="1650"/>
                  </a:lnTo>
                  <a:lnTo>
                    <a:pt x="2728" y="1650"/>
                  </a:lnTo>
                  <a:lnTo>
                    <a:pt x="2728" y="1751"/>
                  </a:lnTo>
                  <a:lnTo>
                    <a:pt x="2694" y="1953"/>
                  </a:lnTo>
                  <a:lnTo>
                    <a:pt x="2627" y="2121"/>
                  </a:lnTo>
                  <a:lnTo>
                    <a:pt x="2526" y="2256"/>
                  </a:lnTo>
                  <a:lnTo>
                    <a:pt x="2391" y="2357"/>
                  </a:lnTo>
                  <a:lnTo>
                    <a:pt x="2257" y="2424"/>
                  </a:lnTo>
                  <a:lnTo>
                    <a:pt x="2055" y="2492"/>
                  </a:lnTo>
                  <a:lnTo>
                    <a:pt x="1853" y="2458"/>
                  </a:lnTo>
                  <a:lnTo>
                    <a:pt x="1819" y="2492"/>
                  </a:lnTo>
                  <a:lnTo>
                    <a:pt x="1785" y="2492"/>
                  </a:lnTo>
                  <a:lnTo>
                    <a:pt x="1785" y="2559"/>
                  </a:lnTo>
                  <a:lnTo>
                    <a:pt x="1785" y="2593"/>
                  </a:lnTo>
                  <a:lnTo>
                    <a:pt x="1853" y="3030"/>
                  </a:lnTo>
                  <a:lnTo>
                    <a:pt x="1920" y="3434"/>
                  </a:lnTo>
                  <a:lnTo>
                    <a:pt x="2122" y="4276"/>
                  </a:lnTo>
                  <a:lnTo>
                    <a:pt x="2257" y="4815"/>
                  </a:lnTo>
                  <a:lnTo>
                    <a:pt x="2290" y="5387"/>
                  </a:lnTo>
                  <a:lnTo>
                    <a:pt x="2290" y="5623"/>
                  </a:lnTo>
                  <a:lnTo>
                    <a:pt x="2257" y="5926"/>
                  </a:lnTo>
                  <a:lnTo>
                    <a:pt x="2223" y="6027"/>
                  </a:lnTo>
                  <a:lnTo>
                    <a:pt x="2156" y="6128"/>
                  </a:lnTo>
                  <a:lnTo>
                    <a:pt x="2088" y="6162"/>
                  </a:lnTo>
                  <a:lnTo>
                    <a:pt x="1987" y="6128"/>
                  </a:lnTo>
                  <a:lnTo>
                    <a:pt x="1853" y="5993"/>
                  </a:lnTo>
                  <a:lnTo>
                    <a:pt x="1752" y="5825"/>
                  </a:lnTo>
                  <a:lnTo>
                    <a:pt x="1550" y="5455"/>
                  </a:lnTo>
                  <a:lnTo>
                    <a:pt x="1381" y="5051"/>
                  </a:lnTo>
                  <a:lnTo>
                    <a:pt x="1280" y="4613"/>
                  </a:lnTo>
                  <a:lnTo>
                    <a:pt x="1213" y="4141"/>
                  </a:lnTo>
                  <a:lnTo>
                    <a:pt x="1179" y="3704"/>
                  </a:lnTo>
                  <a:lnTo>
                    <a:pt x="1146" y="2896"/>
                  </a:lnTo>
                  <a:lnTo>
                    <a:pt x="1146" y="2828"/>
                  </a:lnTo>
                  <a:lnTo>
                    <a:pt x="1146" y="2761"/>
                  </a:lnTo>
                  <a:lnTo>
                    <a:pt x="1112" y="2727"/>
                  </a:lnTo>
                  <a:lnTo>
                    <a:pt x="1045" y="2694"/>
                  </a:lnTo>
                  <a:lnTo>
                    <a:pt x="809" y="2660"/>
                  </a:lnTo>
                  <a:lnTo>
                    <a:pt x="641" y="2593"/>
                  </a:lnTo>
                  <a:lnTo>
                    <a:pt x="472" y="2492"/>
                  </a:lnTo>
                  <a:lnTo>
                    <a:pt x="371" y="2357"/>
                  </a:lnTo>
                  <a:lnTo>
                    <a:pt x="304" y="2189"/>
                  </a:lnTo>
                  <a:lnTo>
                    <a:pt x="270" y="1987"/>
                  </a:lnTo>
                  <a:lnTo>
                    <a:pt x="237" y="1785"/>
                  </a:lnTo>
                  <a:lnTo>
                    <a:pt x="270" y="1583"/>
                  </a:lnTo>
                  <a:lnTo>
                    <a:pt x="304" y="1381"/>
                  </a:lnTo>
                  <a:lnTo>
                    <a:pt x="371" y="1179"/>
                  </a:lnTo>
                  <a:lnTo>
                    <a:pt x="472" y="977"/>
                  </a:lnTo>
                  <a:lnTo>
                    <a:pt x="573" y="775"/>
                  </a:lnTo>
                  <a:lnTo>
                    <a:pt x="708" y="606"/>
                  </a:lnTo>
                  <a:lnTo>
                    <a:pt x="843" y="472"/>
                  </a:lnTo>
                  <a:lnTo>
                    <a:pt x="1011" y="371"/>
                  </a:lnTo>
                  <a:lnTo>
                    <a:pt x="1179" y="270"/>
                  </a:lnTo>
                  <a:lnTo>
                    <a:pt x="1415" y="202"/>
                  </a:lnTo>
                  <a:close/>
                  <a:moveTo>
                    <a:pt x="1314" y="0"/>
                  </a:moveTo>
                  <a:lnTo>
                    <a:pt x="1045" y="68"/>
                  </a:lnTo>
                  <a:lnTo>
                    <a:pt x="843" y="169"/>
                  </a:lnTo>
                  <a:lnTo>
                    <a:pt x="641" y="337"/>
                  </a:lnTo>
                  <a:lnTo>
                    <a:pt x="472" y="505"/>
                  </a:lnTo>
                  <a:lnTo>
                    <a:pt x="304" y="741"/>
                  </a:lnTo>
                  <a:lnTo>
                    <a:pt x="203" y="977"/>
                  </a:lnTo>
                  <a:lnTo>
                    <a:pt x="102" y="1246"/>
                  </a:lnTo>
                  <a:lnTo>
                    <a:pt x="35" y="1515"/>
                  </a:lnTo>
                  <a:lnTo>
                    <a:pt x="1" y="1751"/>
                  </a:lnTo>
                  <a:lnTo>
                    <a:pt x="35" y="2020"/>
                  </a:lnTo>
                  <a:lnTo>
                    <a:pt x="68" y="2256"/>
                  </a:lnTo>
                  <a:lnTo>
                    <a:pt x="169" y="2458"/>
                  </a:lnTo>
                  <a:lnTo>
                    <a:pt x="270" y="2660"/>
                  </a:lnTo>
                  <a:lnTo>
                    <a:pt x="472" y="2795"/>
                  </a:lnTo>
                  <a:lnTo>
                    <a:pt x="674" y="2896"/>
                  </a:lnTo>
                  <a:lnTo>
                    <a:pt x="944" y="2929"/>
                  </a:lnTo>
                  <a:lnTo>
                    <a:pt x="910" y="3367"/>
                  </a:lnTo>
                  <a:lnTo>
                    <a:pt x="944" y="3872"/>
                  </a:lnTo>
                  <a:lnTo>
                    <a:pt x="1011" y="4377"/>
                  </a:lnTo>
                  <a:lnTo>
                    <a:pt x="1112" y="4916"/>
                  </a:lnTo>
                  <a:lnTo>
                    <a:pt x="1280" y="5421"/>
                  </a:lnTo>
                  <a:lnTo>
                    <a:pt x="1482" y="5859"/>
                  </a:lnTo>
                  <a:lnTo>
                    <a:pt x="1617" y="6061"/>
                  </a:lnTo>
                  <a:lnTo>
                    <a:pt x="1785" y="6229"/>
                  </a:lnTo>
                  <a:lnTo>
                    <a:pt x="1920" y="6397"/>
                  </a:lnTo>
                  <a:lnTo>
                    <a:pt x="2122" y="6498"/>
                  </a:lnTo>
                  <a:lnTo>
                    <a:pt x="2156" y="6902"/>
                  </a:lnTo>
                  <a:lnTo>
                    <a:pt x="2223" y="7306"/>
                  </a:lnTo>
                  <a:lnTo>
                    <a:pt x="2324" y="7643"/>
                  </a:lnTo>
                  <a:lnTo>
                    <a:pt x="2492" y="8013"/>
                  </a:lnTo>
                  <a:lnTo>
                    <a:pt x="2661" y="8350"/>
                  </a:lnTo>
                  <a:lnTo>
                    <a:pt x="2863" y="8653"/>
                  </a:lnTo>
                  <a:lnTo>
                    <a:pt x="3334" y="9293"/>
                  </a:lnTo>
                  <a:lnTo>
                    <a:pt x="3839" y="9899"/>
                  </a:lnTo>
                  <a:lnTo>
                    <a:pt x="4344" y="10505"/>
                  </a:lnTo>
                  <a:lnTo>
                    <a:pt x="4816" y="11111"/>
                  </a:lnTo>
                  <a:lnTo>
                    <a:pt x="5018" y="11447"/>
                  </a:lnTo>
                  <a:lnTo>
                    <a:pt x="5220" y="11750"/>
                  </a:lnTo>
                  <a:lnTo>
                    <a:pt x="5321" y="11986"/>
                  </a:lnTo>
                  <a:lnTo>
                    <a:pt x="5422" y="12222"/>
                  </a:lnTo>
                  <a:lnTo>
                    <a:pt x="5455" y="12424"/>
                  </a:lnTo>
                  <a:lnTo>
                    <a:pt x="5455" y="12659"/>
                  </a:lnTo>
                  <a:lnTo>
                    <a:pt x="5455" y="12862"/>
                  </a:lnTo>
                  <a:lnTo>
                    <a:pt x="5422" y="13064"/>
                  </a:lnTo>
                  <a:lnTo>
                    <a:pt x="5321" y="13501"/>
                  </a:lnTo>
                  <a:lnTo>
                    <a:pt x="5051" y="14343"/>
                  </a:lnTo>
                  <a:lnTo>
                    <a:pt x="4917" y="14781"/>
                  </a:lnTo>
                  <a:lnTo>
                    <a:pt x="4849" y="15218"/>
                  </a:lnTo>
                  <a:lnTo>
                    <a:pt x="4849" y="15521"/>
                  </a:lnTo>
                  <a:lnTo>
                    <a:pt x="5186" y="15521"/>
                  </a:lnTo>
                  <a:lnTo>
                    <a:pt x="5152" y="15185"/>
                  </a:lnTo>
                  <a:lnTo>
                    <a:pt x="5186" y="14882"/>
                  </a:lnTo>
                  <a:lnTo>
                    <a:pt x="5287" y="14579"/>
                  </a:lnTo>
                  <a:lnTo>
                    <a:pt x="5388" y="14242"/>
                  </a:lnTo>
                  <a:lnTo>
                    <a:pt x="5624" y="13636"/>
                  </a:lnTo>
                  <a:lnTo>
                    <a:pt x="5725" y="13333"/>
                  </a:lnTo>
                  <a:lnTo>
                    <a:pt x="5758" y="12996"/>
                  </a:lnTo>
                  <a:lnTo>
                    <a:pt x="5758" y="12727"/>
                  </a:lnTo>
                  <a:lnTo>
                    <a:pt x="5725" y="12424"/>
                  </a:lnTo>
                  <a:lnTo>
                    <a:pt x="5657" y="12121"/>
                  </a:lnTo>
                  <a:lnTo>
                    <a:pt x="5590" y="11851"/>
                  </a:lnTo>
                  <a:lnTo>
                    <a:pt x="5455" y="11548"/>
                  </a:lnTo>
                  <a:lnTo>
                    <a:pt x="5287" y="11279"/>
                  </a:lnTo>
                  <a:lnTo>
                    <a:pt x="4917" y="10740"/>
                  </a:lnTo>
                  <a:lnTo>
                    <a:pt x="4512" y="10202"/>
                  </a:lnTo>
                  <a:lnTo>
                    <a:pt x="3637" y="9225"/>
                  </a:lnTo>
                  <a:lnTo>
                    <a:pt x="3368" y="8889"/>
                  </a:lnTo>
                  <a:lnTo>
                    <a:pt x="3132" y="8552"/>
                  </a:lnTo>
                  <a:lnTo>
                    <a:pt x="2930" y="8249"/>
                  </a:lnTo>
                  <a:lnTo>
                    <a:pt x="2762" y="7912"/>
                  </a:lnTo>
                  <a:lnTo>
                    <a:pt x="2627" y="7542"/>
                  </a:lnTo>
                  <a:lnTo>
                    <a:pt x="2492" y="7172"/>
                  </a:lnTo>
                  <a:lnTo>
                    <a:pt x="2391" y="6801"/>
                  </a:lnTo>
                  <a:lnTo>
                    <a:pt x="2324" y="6397"/>
                  </a:lnTo>
                  <a:lnTo>
                    <a:pt x="2425" y="6162"/>
                  </a:lnTo>
                  <a:lnTo>
                    <a:pt x="2492" y="5960"/>
                  </a:lnTo>
                  <a:lnTo>
                    <a:pt x="2526" y="5724"/>
                  </a:lnTo>
                  <a:lnTo>
                    <a:pt x="2560" y="5488"/>
                  </a:lnTo>
                  <a:lnTo>
                    <a:pt x="2526" y="5017"/>
                  </a:lnTo>
                  <a:lnTo>
                    <a:pt x="2459" y="4545"/>
                  </a:lnTo>
                  <a:lnTo>
                    <a:pt x="2358" y="4074"/>
                  </a:lnTo>
                  <a:lnTo>
                    <a:pt x="2223" y="3603"/>
                  </a:lnTo>
                  <a:lnTo>
                    <a:pt x="2122" y="3131"/>
                  </a:lnTo>
                  <a:lnTo>
                    <a:pt x="2021" y="2694"/>
                  </a:lnTo>
                  <a:lnTo>
                    <a:pt x="2257" y="2694"/>
                  </a:lnTo>
                  <a:lnTo>
                    <a:pt x="2459" y="2626"/>
                  </a:lnTo>
                  <a:lnTo>
                    <a:pt x="2593" y="2492"/>
                  </a:lnTo>
                  <a:lnTo>
                    <a:pt x="2728" y="2323"/>
                  </a:lnTo>
                  <a:lnTo>
                    <a:pt x="2863" y="2088"/>
                  </a:lnTo>
                  <a:lnTo>
                    <a:pt x="2930" y="1886"/>
                  </a:lnTo>
                  <a:lnTo>
                    <a:pt x="2964" y="1650"/>
                  </a:lnTo>
                  <a:lnTo>
                    <a:pt x="2964" y="1414"/>
                  </a:lnTo>
                  <a:lnTo>
                    <a:pt x="2930" y="1111"/>
                  </a:lnTo>
                  <a:lnTo>
                    <a:pt x="2829" y="808"/>
                  </a:lnTo>
                  <a:lnTo>
                    <a:pt x="2694" y="539"/>
                  </a:lnTo>
                  <a:lnTo>
                    <a:pt x="2459" y="337"/>
                  </a:lnTo>
                  <a:lnTo>
                    <a:pt x="2223" y="169"/>
                  </a:lnTo>
                  <a:lnTo>
                    <a:pt x="1954" y="34"/>
                  </a:lnTo>
                  <a:lnTo>
                    <a:pt x="161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0" name="Google Shape;430;p3"/>
            <p:cNvSpPr/>
            <p:nvPr/>
          </p:nvSpPr>
          <p:spPr>
            <a:xfrm>
              <a:off x="1151442" y="4383228"/>
              <a:ext cx="35195" cy="115526"/>
            </a:xfrm>
            <a:custGeom>
              <a:avLst/>
              <a:gdLst/>
              <a:ahLst/>
              <a:cxnLst/>
              <a:rect l="l" t="t" r="r" b="b"/>
              <a:pathLst>
                <a:path w="708" h="2324" extrusionOk="0">
                  <a:moveTo>
                    <a:pt x="640" y="1"/>
                  </a:moveTo>
                  <a:lnTo>
                    <a:pt x="606" y="34"/>
                  </a:lnTo>
                  <a:lnTo>
                    <a:pt x="472" y="102"/>
                  </a:lnTo>
                  <a:lnTo>
                    <a:pt x="371" y="236"/>
                  </a:lnTo>
                  <a:lnTo>
                    <a:pt x="202" y="506"/>
                  </a:lnTo>
                  <a:lnTo>
                    <a:pt x="68" y="842"/>
                  </a:lnTo>
                  <a:lnTo>
                    <a:pt x="0" y="1213"/>
                  </a:lnTo>
                  <a:lnTo>
                    <a:pt x="0" y="1549"/>
                  </a:lnTo>
                  <a:lnTo>
                    <a:pt x="0" y="1718"/>
                  </a:lnTo>
                  <a:lnTo>
                    <a:pt x="68" y="1886"/>
                  </a:lnTo>
                  <a:lnTo>
                    <a:pt x="135" y="2021"/>
                  </a:lnTo>
                  <a:lnTo>
                    <a:pt x="236" y="2155"/>
                  </a:lnTo>
                  <a:lnTo>
                    <a:pt x="371" y="2256"/>
                  </a:lnTo>
                  <a:lnTo>
                    <a:pt x="505" y="2324"/>
                  </a:lnTo>
                  <a:lnTo>
                    <a:pt x="573" y="2324"/>
                  </a:lnTo>
                  <a:lnTo>
                    <a:pt x="606" y="2290"/>
                  </a:lnTo>
                  <a:lnTo>
                    <a:pt x="640" y="2223"/>
                  </a:lnTo>
                  <a:lnTo>
                    <a:pt x="606" y="2155"/>
                  </a:lnTo>
                  <a:lnTo>
                    <a:pt x="404" y="1953"/>
                  </a:lnTo>
                  <a:lnTo>
                    <a:pt x="303" y="1684"/>
                  </a:lnTo>
                  <a:lnTo>
                    <a:pt x="236" y="1415"/>
                  </a:lnTo>
                  <a:lnTo>
                    <a:pt x="236" y="1145"/>
                  </a:lnTo>
                  <a:lnTo>
                    <a:pt x="270" y="876"/>
                  </a:lnTo>
                  <a:lnTo>
                    <a:pt x="371" y="607"/>
                  </a:lnTo>
                  <a:lnTo>
                    <a:pt x="505" y="371"/>
                  </a:lnTo>
                  <a:lnTo>
                    <a:pt x="674" y="135"/>
                  </a:lnTo>
                  <a:lnTo>
                    <a:pt x="707"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1" name="Google Shape;431;p3"/>
            <p:cNvSpPr/>
            <p:nvPr/>
          </p:nvSpPr>
          <p:spPr>
            <a:xfrm>
              <a:off x="2031756" y="4922134"/>
              <a:ext cx="31864" cy="102154"/>
            </a:xfrm>
            <a:custGeom>
              <a:avLst/>
              <a:gdLst/>
              <a:ahLst/>
              <a:cxnLst/>
              <a:rect l="l" t="t" r="r" b="b"/>
              <a:pathLst>
                <a:path w="641" h="2055" extrusionOk="0">
                  <a:moveTo>
                    <a:pt x="102" y="1"/>
                  </a:moveTo>
                  <a:lnTo>
                    <a:pt x="68" y="34"/>
                  </a:lnTo>
                  <a:lnTo>
                    <a:pt x="1" y="203"/>
                  </a:lnTo>
                  <a:lnTo>
                    <a:pt x="1" y="405"/>
                  </a:lnTo>
                  <a:lnTo>
                    <a:pt x="68" y="741"/>
                  </a:lnTo>
                  <a:lnTo>
                    <a:pt x="169" y="1347"/>
                  </a:lnTo>
                  <a:lnTo>
                    <a:pt x="236" y="1651"/>
                  </a:lnTo>
                  <a:lnTo>
                    <a:pt x="337" y="1954"/>
                  </a:lnTo>
                  <a:lnTo>
                    <a:pt x="371" y="1987"/>
                  </a:lnTo>
                  <a:lnTo>
                    <a:pt x="438" y="2021"/>
                  </a:lnTo>
                  <a:lnTo>
                    <a:pt x="539" y="2055"/>
                  </a:lnTo>
                  <a:lnTo>
                    <a:pt x="573" y="2021"/>
                  </a:lnTo>
                  <a:lnTo>
                    <a:pt x="640" y="1987"/>
                  </a:lnTo>
                  <a:lnTo>
                    <a:pt x="640" y="1920"/>
                  </a:lnTo>
                  <a:lnTo>
                    <a:pt x="640" y="1853"/>
                  </a:lnTo>
                  <a:lnTo>
                    <a:pt x="472" y="1415"/>
                  </a:lnTo>
                  <a:lnTo>
                    <a:pt x="371" y="977"/>
                  </a:lnTo>
                  <a:lnTo>
                    <a:pt x="236" y="68"/>
                  </a:lnTo>
                  <a:lnTo>
                    <a:pt x="203"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2" name="Google Shape;432;p3"/>
            <p:cNvSpPr/>
            <p:nvPr/>
          </p:nvSpPr>
          <p:spPr>
            <a:xfrm>
              <a:off x="4336361" y="4195772"/>
              <a:ext cx="135609" cy="83761"/>
            </a:xfrm>
            <a:custGeom>
              <a:avLst/>
              <a:gdLst/>
              <a:ahLst/>
              <a:cxnLst/>
              <a:rect l="l" t="t" r="r" b="b"/>
              <a:pathLst>
                <a:path w="2728" h="1685" extrusionOk="0">
                  <a:moveTo>
                    <a:pt x="68" y="1"/>
                  </a:moveTo>
                  <a:lnTo>
                    <a:pt x="68" y="68"/>
                  </a:lnTo>
                  <a:lnTo>
                    <a:pt x="34" y="439"/>
                  </a:lnTo>
                  <a:lnTo>
                    <a:pt x="1" y="809"/>
                  </a:lnTo>
                  <a:lnTo>
                    <a:pt x="1" y="1550"/>
                  </a:lnTo>
                  <a:lnTo>
                    <a:pt x="1" y="1617"/>
                  </a:lnTo>
                  <a:lnTo>
                    <a:pt x="68" y="1651"/>
                  </a:lnTo>
                  <a:lnTo>
                    <a:pt x="135" y="1617"/>
                  </a:lnTo>
                  <a:lnTo>
                    <a:pt x="169" y="1550"/>
                  </a:lnTo>
                  <a:lnTo>
                    <a:pt x="203" y="843"/>
                  </a:lnTo>
                  <a:lnTo>
                    <a:pt x="203" y="169"/>
                  </a:lnTo>
                  <a:lnTo>
                    <a:pt x="842" y="203"/>
                  </a:lnTo>
                  <a:lnTo>
                    <a:pt x="1482" y="203"/>
                  </a:lnTo>
                  <a:lnTo>
                    <a:pt x="2054" y="237"/>
                  </a:lnTo>
                  <a:lnTo>
                    <a:pt x="2324" y="237"/>
                  </a:lnTo>
                  <a:lnTo>
                    <a:pt x="2593" y="169"/>
                  </a:lnTo>
                  <a:lnTo>
                    <a:pt x="2593" y="169"/>
                  </a:lnTo>
                  <a:lnTo>
                    <a:pt x="2526" y="472"/>
                  </a:lnTo>
                  <a:lnTo>
                    <a:pt x="2526" y="809"/>
                  </a:lnTo>
                  <a:lnTo>
                    <a:pt x="2526" y="1415"/>
                  </a:lnTo>
                  <a:lnTo>
                    <a:pt x="876" y="1415"/>
                  </a:lnTo>
                  <a:lnTo>
                    <a:pt x="607" y="1449"/>
                  </a:lnTo>
                  <a:lnTo>
                    <a:pt x="337" y="1516"/>
                  </a:lnTo>
                  <a:lnTo>
                    <a:pt x="607" y="1583"/>
                  </a:lnTo>
                  <a:lnTo>
                    <a:pt x="842" y="1617"/>
                  </a:lnTo>
                  <a:lnTo>
                    <a:pt x="1953" y="1617"/>
                  </a:lnTo>
                  <a:lnTo>
                    <a:pt x="2458" y="1583"/>
                  </a:lnTo>
                  <a:lnTo>
                    <a:pt x="2458" y="1617"/>
                  </a:lnTo>
                  <a:lnTo>
                    <a:pt x="2492" y="1651"/>
                  </a:lnTo>
                  <a:lnTo>
                    <a:pt x="2559" y="1684"/>
                  </a:lnTo>
                  <a:lnTo>
                    <a:pt x="2627" y="1651"/>
                  </a:lnTo>
                  <a:lnTo>
                    <a:pt x="2660" y="1617"/>
                  </a:lnTo>
                  <a:lnTo>
                    <a:pt x="2660" y="1550"/>
                  </a:lnTo>
                  <a:lnTo>
                    <a:pt x="2694" y="1482"/>
                  </a:lnTo>
                  <a:lnTo>
                    <a:pt x="2728" y="775"/>
                  </a:lnTo>
                  <a:lnTo>
                    <a:pt x="2728" y="405"/>
                  </a:lnTo>
                  <a:lnTo>
                    <a:pt x="2660" y="68"/>
                  </a:lnTo>
                  <a:lnTo>
                    <a:pt x="2627" y="68"/>
                  </a:lnTo>
                  <a:lnTo>
                    <a:pt x="2593" y="102"/>
                  </a:lnTo>
                  <a:lnTo>
                    <a:pt x="2357" y="34"/>
                  </a:lnTo>
                  <a:lnTo>
                    <a:pt x="2054" y="1"/>
                  </a:lnTo>
                  <a:lnTo>
                    <a:pt x="506" y="1"/>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3" name="Google Shape;433;p3"/>
            <p:cNvSpPr/>
            <p:nvPr/>
          </p:nvSpPr>
          <p:spPr>
            <a:xfrm>
              <a:off x="2413380" y="4286144"/>
              <a:ext cx="125567" cy="135659"/>
            </a:xfrm>
            <a:custGeom>
              <a:avLst/>
              <a:gdLst/>
              <a:ahLst/>
              <a:cxnLst/>
              <a:rect l="l" t="t" r="r" b="b"/>
              <a:pathLst>
                <a:path w="2526" h="2729" extrusionOk="0">
                  <a:moveTo>
                    <a:pt x="202" y="169"/>
                  </a:moveTo>
                  <a:lnTo>
                    <a:pt x="741" y="237"/>
                  </a:lnTo>
                  <a:lnTo>
                    <a:pt x="1279" y="270"/>
                  </a:lnTo>
                  <a:lnTo>
                    <a:pt x="2357" y="237"/>
                  </a:lnTo>
                  <a:lnTo>
                    <a:pt x="2357" y="237"/>
                  </a:lnTo>
                  <a:lnTo>
                    <a:pt x="2289" y="775"/>
                  </a:lnTo>
                  <a:lnTo>
                    <a:pt x="2256" y="1348"/>
                  </a:lnTo>
                  <a:lnTo>
                    <a:pt x="2256" y="1886"/>
                  </a:lnTo>
                  <a:lnTo>
                    <a:pt x="2289" y="2425"/>
                  </a:lnTo>
                  <a:lnTo>
                    <a:pt x="2289" y="2459"/>
                  </a:lnTo>
                  <a:lnTo>
                    <a:pt x="2256" y="2459"/>
                  </a:lnTo>
                  <a:lnTo>
                    <a:pt x="2020" y="2425"/>
                  </a:lnTo>
                  <a:lnTo>
                    <a:pt x="808" y="2425"/>
                  </a:lnTo>
                  <a:lnTo>
                    <a:pt x="303" y="2391"/>
                  </a:lnTo>
                  <a:lnTo>
                    <a:pt x="236" y="1280"/>
                  </a:lnTo>
                  <a:lnTo>
                    <a:pt x="202" y="169"/>
                  </a:lnTo>
                  <a:close/>
                  <a:moveTo>
                    <a:pt x="741" y="1"/>
                  </a:moveTo>
                  <a:lnTo>
                    <a:pt x="168" y="35"/>
                  </a:lnTo>
                  <a:lnTo>
                    <a:pt x="135" y="35"/>
                  </a:lnTo>
                  <a:lnTo>
                    <a:pt x="101" y="102"/>
                  </a:lnTo>
                  <a:lnTo>
                    <a:pt x="67" y="102"/>
                  </a:lnTo>
                  <a:lnTo>
                    <a:pt x="34" y="169"/>
                  </a:lnTo>
                  <a:lnTo>
                    <a:pt x="0" y="775"/>
                  </a:lnTo>
                  <a:lnTo>
                    <a:pt x="0" y="1415"/>
                  </a:lnTo>
                  <a:lnTo>
                    <a:pt x="34" y="2021"/>
                  </a:lnTo>
                  <a:lnTo>
                    <a:pt x="101" y="2661"/>
                  </a:lnTo>
                  <a:lnTo>
                    <a:pt x="135" y="2694"/>
                  </a:lnTo>
                  <a:lnTo>
                    <a:pt x="168" y="2728"/>
                  </a:lnTo>
                  <a:lnTo>
                    <a:pt x="236" y="2728"/>
                  </a:lnTo>
                  <a:lnTo>
                    <a:pt x="303" y="2694"/>
                  </a:lnTo>
                  <a:lnTo>
                    <a:pt x="337" y="2661"/>
                  </a:lnTo>
                  <a:lnTo>
                    <a:pt x="337" y="2627"/>
                  </a:lnTo>
                  <a:lnTo>
                    <a:pt x="337" y="2560"/>
                  </a:lnTo>
                  <a:lnTo>
                    <a:pt x="808" y="2661"/>
                  </a:lnTo>
                  <a:lnTo>
                    <a:pt x="1313" y="2694"/>
                  </a:lnTo>
                  <a:lnTo>
                    <a:pt x="1818" y="2694"/>
                  </a:lnTo>
                  <a:lnTo>
                    <a:pt x="2054" y="2661"/>
                  </a:lnTo>
                  <a:lnTo>
                    <a:pt x="2256" y="2627"/>
                  </a:lnTo>
                  <a:lnTo>
                    <a:pt x="2323" y="2593"/>
                  </a:lnTo>
                  <a:lnTo>
                    <a:pt x="2323" y="2492"/>
                  </a:lnTo>
                  <a:lnTo>
                    <a:pt x="2357" y="2526"/>
                  </a:lnTo>
                  <a:lnTo>
                    <a:pt x="2390" y="2526"/>
                  </a:lnTo>
                  <a:lnTo>
                    <a:pt x="2458" y="2492"/>
                  </a:lnTo>
                  <a:lnTo>
                    <a:pt x="2458" y="2425"/>
                  </a:lnTo>
                  <a:lnTo>
                    <a:pt x="2491" y="1886"/>
                  </a:lnTo>
                  <a:lnTo>
                    <a:pt x="2525" y="1314"/>
                  </a:lnTo>
                  <a:lnTo>
                    <a:pt x="2491" y="775"/>
                  </a:lnTo>
                  <a:lnTo>
                    <a:pt x="2458" y="203"/>
                  </a:lnTo>
                  <a:lnTo>
                    <a:pt x="2491" y="169"/>
                  </a:lnTo>
                  <a:lnTo>
                    <a:pt x="2491" y="102"/>
                  </a:lnTo>
                  <a:lnTo>
                    <a:pt x="2458" y="35"/>
                  </a:lnTo>
                  <a:lnTo>
                    <a:pt x="1852" y="35"/>
                  </a:lnTo>
                  <a:lnTo>
                    <a:pt x="127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4" name="Google Shape;434;p3"/>
            <p:cNvSpPr/>
            <p:nvPr/>
          </p:nvSpPr>
          <p:spPr>
            <a:xfrm>
              <a:off x="4132202"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7" y="270"/>
                  </a:lnTo>
                  <a:lnTo>
                    <a:pt x="1751" y="337"/>
                  </a:lnTo>
                  <a:lnTo>
                    <a:pt x="2391" y="371"/>
                  </a:lnTo>
                  <a:lnTo>
                    <a:pt x="2391" y="775"/>
                  </a:lnTo>
                  <a:lnTo>
                    <a:pt x="2391" y="1145"/>
                  </a:lnTo>
                  <a:lnTo>
                    <a:pt x="2357" y="1684"/>
                  </a:lnTo>
                  <a:lnTo>
                    <a:pt x="2357" y="1953"/>
                  </a:lnTo>
                  <a:lnTo>
                    <a:pt x="2391" y="2223"/>
                  </a:lnTo>
                  <a:lnTo>
                    <a:pt x="1313" y="2189"/>
                  </a:lnTo>
                  <a:lnTo>
                    <a:pt x="774" y="2189"/>
                  </a:lnTo>
                  <a:lnTo>
                    <a:pt x="505" y="2223"/>
                  </a:lnTo>
                  <a:lnTo>
                    <a:pt x="269" y="2290"/>
                  </a:lnTo>
                  <a:lnTo>
                    <a:pt x="236" y="1751"/>
                  </a:lnTo>
                  <a:lnTo>
                    <a:pt x="236" y="1213"/>
                  </a:lnTo>
                  <a:lnTo>
                    <a:pt x="269" y="674"/>
                  </a:lnTo>
                  <a:lnTo>
                    <a:pt x="269" y="405"/>
                  </a:lnTo>
                  <a:lnTo>
                    <a:pt x="236" y="270"/>
                  </a:lnTo>
                  <a:lnTo>
                    <a:pt x="202" y="135"/>
                  </a:lnTo>
                  <a:lnTo>
                    <a:pt x="101" y="304"/>
                  </a:lnTo>
                  <a:lnTo>
                    <a:pt x="67" y="472"/>
                  </a:lnTo>
                  <a:lnTo>
                    <a:pt x="0" y="842"/>
                  </a:lnTo>
                  <a:lnTo>
                    <a:pt x="0" y="1583"/>
                  </a:lnTo>
                  <a:lnTo>
                    <a:pt x="0" y="1819"/>
                  </a:lnTo>
                  <a:lnTo>
                    <a:pt x="0" y="2088"/>
                  </a:lnTo>
                  <a:lnTo>
                    <a:pt x="0" y="2223"/>
                  </a:lnTo>
                  <a:lnTo>
                    <a:pt x="34" y="2324"/>
                  </a:lnTo>
                  <a:lnTo>
                    <a:pt x="101" y="2425"/>
                  </a:lnTo>
                  <a:lnTo>
                    <a:pt x="202" y="2458"/>
                  </a:lnTo>
                  <a:lnTo>
                    <a:pt x="269" y="2458"/>
                  </a:lnTo>
                  <a:lnTo>
                    <a:pt x="269" y="2425"/>
                  </a:lnTo>
                  <a:lnTo>
                    <a:pt x="269" y="2391"/>
                  </a:lnTo>
                  <a:lnTo>
                    <a:pt x="539" y="2458"/>
                  </a:lnTo>
                  <a:lnTo>
                    <a:pt x="774"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5" name="Google Shape;435;p3"/>
            <p:cNvSpPr/>
            <p:nvPr/>
          </p:nvSpPr>
          <p:spPr>
            <a:xfrm>
              <a:off x="4041829" y="4192441"/>
              <a:ext cx="127208" cy="88732"/>
            </a:xfrm>
            <a:custGeom>
              <a:avLst/>
              <a:gdLst/>
              <a:ahLst/>
              <a:cxnLst/>
              <a:rect l="l" t="t" r="r" b="b"/>
              <a:pathLst>
                <a:path w="2559" h="1785" extrusionOk="0">
                  <a:moveTo>
                    <a:pt x="168" y="203"/>
                  </a:moveTo>
                  <a:lnTo>
                    <a:pt x="404" y="236"/>
                  </a:lnTo>
                  <a:lnTo>
                    <a:pt x="673" y="270"/>
                  </a:lnTo>
                  <a:lnTo>
                    <a:pt x="1178" y="270"/>
                  </a:lnTo>
                  <a:lnTo>
                    <a:pt x="2323" y="371"/>
                  </a:lnTo>
                  <a:lnTo>
                    <a:pt x="2289" y="607"/>
                  </a:lnTo>
                  <a:lnTo>
                    <a:pt x="2289" y="842"/>
                  </a:lnTo>
                  <a:lnTo>
                    <a:pt x="2323" y="1448"/>
                  </a:lnTo>
                  <a:lnTo>
                    <a:pt x="1246" y="1516"/>
                  </a:lnTo>
                  <a:lnTo>
                    <a:pt x="741" y="1516"/>
                  </a:lnTo>
                  <a:lnTo>
                    <a:pt x="505" y="1549"/>
                  </a:lnTo>
                  <a:lnTo>
                    <a:pt x="236" y="1583"/>
                  </a:lnTo>
                  <a:lnTo>
                    <a:pt x="202" y="876"/>
                  </a:lnTo>
                  <a:lnTo>
                    <a:pt x="168" y="203"/>
                  </a:lnTo>
                  <a:close/>
                  <a:moveTo>
                    <a:pt x="673" y="0"/>
                  </a:moveTo>
                  <a:lnTo>
                    <a:pt x="404" y="34"/>
                  </a:lnTo>
                  <a:lnTo>
                    <a:pt x="135" y="101"/>
                  </a:lnTo>
                  <a:lnTo>
                    <a:pt x="101" y="101"/>
                  </a:lnTo>
                  <a:lnTo>
                    <a:pt x="67" y="135"/>
                  </a:lnTo>
                  <a:lnTo>
                    <a:pt x="34" y="506"/>
                  </a:lnTo>
                  <a:lnTo>
                    <a:pt x="0" y="876"/>
                  </a:lnTo>
                  <a:lnTo>
                    <a:pt x="34" y="1246"/>
                  </a:lnTo>
                  <a:lnTo>
                    <a:pt x="67" y="1583"/>
                  </a:lnTo>
                  <a:lnTo>
                    <a:pt x="101" y="1650"/>
                  </a:lnTo>
                  <a:lnTo>
                    <a:pt x="202" y="1650"/>
                  </a:lnTo>
                  <a:lnTo>
                    <a:pt x="236" y="1617"/>
                  </a:lnTo>
                  <a:lnTo>
                    <a:pt x="471" y="1718"/>
                  </a:lnTo>
                  <a:lnTo>
                    <a:pt x="741" y="1751"/>
                  </a:lnTo>
                  <a:lnTo>
                    <a:pt x="1010" y="1785"/>
                  </a:lnTo>
                  <a:lnTo>
                    <a:pt x="1279" y="1785"/>
                  </a:lnTo>
                  <a:lnTo>
                    <a:pt x="1818" y="1751"/>
                  </a:lnTo>
                  <a:lnTo>
                    <a:pt x="2357" y="1650"/>
                  </a:lnTo>
                  <a:lnTo>
                    <a:pt x="2357" y="1718"/>
                  </a:lnTo>
                  <a:lnTo>
                    <a:pt x="2390" y="1751"/>
                  </a:lnTo>
                  <a:lnTo>
                    <a:pt x="2458" y="1785"/>
                  </a:lnTo>
                  <a:lnTo>
                    <a:pt x="2525" y="1751"/>
                  </a:lnTo>
                  <a:lnTo>
                    <a:pt x="2559" y="1718"/>
                  </a:lnTo>
                  <a:lnTo>
                    <a:pt x="2559" y="1650"/>
                  </a:lnTo>
                  <a:lnTo>
                    <a:pt x="2491" y="1011"/>
                  </a:lnTo>
                  <a:lnTo>
                    <a:pt x="2458" y="371"/>
                  </a:lnTo>
                  <a:lnTo>
                    <a:pt x="2491" y="304"/>
                  </a:lnTo>
                  <a:lnTo>
                    <a:pt x="2491" y="236"/>
                  </a:lnTo>
                  <a:lnTo>
                    <a:pt x="2458" y="203"/>
                  </a:lnTo>
                  <a:lnTo>
                    <a:pt x="2390" y="169"/>
                  </a:lnTo>
                  <a:lnTo>
                    <a:pt x="1852" y="101"/>
                  </a:lnTo>
                  <a:lnTo>
                    <a:pt x="1246" y="34"/>
                  </a:lnTo>
                  <a:lnTo>
                    <a:pt x="9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6" name="Google Shape;436;p3"/>
            <p:cNvSpPr/>
            <p:nvPr/>
          </p:nvSpPr>
          <p:spPr>
            <a:xfrm>
              <a:off x="4209153"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7" name="Google Shape;437;p3"/>
            <p:cNvSpPr/>
            <p:nvPr/>
          </p:nvSpPr>
          <p:spPr>
            <a:xfrm>
              <a:off x="4237637"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8" name="Google Shape;438;p3"/>
            <p:cNvSpPr/>
            <p:nvPr/>
          </p:nvSpPr>
          <p:spPr>
            <a:xfrm>
              <a:off x="3896179" y="4195772"/>
              <a:ext cx="132278" cy="80381"/>
            </a:xfrm>
            <a:custGeom>
              <a:avLst/>
              <a:gdLst/>
              <a:ahLst/>
              <a:cxnLst/>
              <a:rect l="l" t="t" r="r" b="b"/>
              <a:pathLst>
                <a:path w="2661" h="1617" extrusionOk="0">
                  <a:moveTo>
                    <a:pt x="2189" y="203"/>
                  </a:moveTo>
                  <a:lnTo>
                    <a:pt x="2358" y="237"/>
                  </a:lnTo>
                  <a:lnTo>
                    <a:pt x="2391" y="270"/>
                  </a:lnTo>
                  <a:lnTo>
                    <a:pt x="2459" y="237"/>
                  </a:lnTo>
                  <a:lnTo>
                    <a:pt x="2459" y="371"/>
                  </a:lnTo>
                  <a:lnTo>
                    <a:pt x="2425" y="506"/>
                  </a:lnTo>
                  <a:lnTo>
                    <a:pt x="2425" y="775"/>
                  </a:lnTo>
                  <a:lnTo>
                    <a:pt x="2425" y="1078"/>
                  </a:lnTo>
                  <a:lnTo>
                    <a:pt x="2459" y="1381"/>
                  </a:lnTo>
                  <a:lnTo>
                    <a:pt x="1280" y="1381"/>
                  </a:lnTo>
                  <a:lnTo>
                    <a:pt x="708" y="1415"/>
                  </a:lnTo>
                  <a:lnTo>
                    <a:pt x="136" y="1482"/>
                  </a:lnTo>
                  <a:lnTo>
                    <a:pt x="169" y="1280"/>
                  </a:lnTo>
                  <a:lnTo>
                    <a:pt x="203" y="1078"/>
                  </a:lnTo>
                  <a:lnTo>
                    <a:pt x="203" y="708"/>
                  </a:lnTo>
                  <a:lnTo>
                    <a:pt x="203" y="439"/>
                  </a:lnTo>
                  <a:lnTo>
                    <a:pt x="203" y="304"/>
                  </a:lnTo>
                  <a:lnTo>
                    <a:pt x="203" y="203"/>
                  </a:lnTo>
                  <a:lnTo>
                    <a:pt x="371" y="237"/>
                  </a:lnTo>
                  <a:lnTo>
                    <a:pt x="1651" y="237"/>
                  </a:lnTo>
                  <a:lnTo>
                    <a:pt x="1987" y="203"/>
                  </a:lnTo>
                  <a:close/>
                  <a:moveTo>
                    <a:pt x="708" y="1"/>
                  </a:moveTo>
                  <a:lnTo>
                    <a:pt x="439" y="34"/>
                  </a:lnTo>
                  <a:lnTo>
                    <a:pt x="136" y="68"/>
                  </a:lnTo>
                  <a:lnTo>
                    <a:pt x="136" y="102"/>
                  </a:lnTo>
                  <a:lnTo>
                    <a:pt x="35" y="102"/>
                  </a:lnTo>
                  <a:lnTo>
                    <a:pt x="35" y="136"/>
                  </a:lnTo>
                  <a:lnTo>
                    <a:pt x="68" y="136"/>
                  </a:lnTo>
                  <a:lnTo>
                    <a:pt x="35" y="270"/>
                  </a:lnTo>
                  <a:lnTo>
                    <a:pt x="35" y="439"/>
                  </a:lnTo>
                  <a:lnTo>
                    <a:pt x="35" y="708"/>
                  </a:lnTo>
                  <a:lnTo>
                    <a:pt x="1" y="1078"/>
                  </a:lnTo>
                  <a:lnTo>
                    <a:pt x="1" y="1280"/>
                  </a:lnTo>
                  <a:lnTo>
                    <a:pt x="35" y="1482"/>
                  </a:lnTo>
                  <a:lnTo>
                    <a:pt x="68" y="1516"/>
                  </a:lnTo>
                  <a:lnTo>
                    <a:pt x="68" y="1550"/>
                  </a:lnTo>
                  <a:lnTo>
                    <a:pt x="102" y="1583"/>
                  </a:lnTo>
                  <a:lnTo>
                    <a:pt x="708" y="1617"/>
                  </a:lnTo>
                  <a:lnTo>
                    <a:pt x="1314" y="1617"/>
                  </a:lnTo>
                  <a:lnTo>
                    <a:pt x="2492" y="1583"/>
                  </a:lnTo>
                  <a:lnTo>
                    <a:pt x="2593" y="1583"/>
                  </a:lnTo>
                  <a:lnTo>
                    <a:pt x="2627" y="1550"/>
                  </a:lnTo>
                  <a:lnTo>
                    <a:pt x="2661" y="1482"/>
                  </a:lnTo>
                  <a:lnTo>
                    <a:pt x="2661" y="1449"/>
                  </a:lnTo>
                  <a:lnTo>
                    <a:pt x="2627" y="1381"/>
                  </a:lnTo>
                  <a:lnTo>
                    <a:pt x="2627" y="1078"/>
                  </a:lnTo>
                  <a:lnTo>
                    <a:pt x="2593" y="775"/>
                  </a:lnTo>
                  <a:lnTo>
                    <a:pt x="2627" y="439"/>
                  </a:lnTo>
                  <a:lnTo>
                    <a:pt x="2593" y="270"/>
                  </a:lnTo>
                  <a:lnTo>
                    <a:pt x="2560" y="136"/>
                  </a:lnTo>
                  <a:lnTo>
                    <a:pt x="2526" y="136"/>
                  </a:lnTo>
                  <a:lnTo>
                    <a:pt x="2492" y="102"/>
                  </a:lnTo>
                  <a:lnTo>
                    <a:pt x="2459" y="68"/>
                  </a:lnTo>
                  <a:lnTo>
                    <a:pt x="2324" y="34"/>
                  </a:lnTo>
                  <a:lnTo>
                    <a:pt x="2189" y="1"/>
                  </a:lnTo>
                  <a:lnTo>
                    <a:pt x="1886" y="1"/>
                  </a:lnTo>
                  <a:lnTo>
                    <a:pt x="1280"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9" name="Google Shape;439;p3"/>
            <p:cNvSpPr/>
            <p:nvPr/>
          </p:nvSpPr>
          <p:spPr>
            <a:xfrm>
              <a:off x="2699560"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0" name="Google Shape;440;p3"/>
            <p:cNvSpPr/>
            <p:nvPr/>
          </p:nvSpPr>
          <p:spPr>
            <a:xfrm>
              <a:off x="3005823" y="4195772"/>
              <a:ext cx="137299" cy="80381"/>
            </a:xfrm>
            <a:custGeom>
              <a:avLst/>
              <a:gdLst/>
              <a:ahLst/>
              <a:cxnLst/>
              <a:rect l="l" t="t" r="r" b="b"/>
              <a:pathLst>
                <a:path w="2762" h="1617" extrusionOk="0">
                  <a:moveTo>
                    <a:pt x="135" y="136"/>
                  </a:moveTo>
                  <a:lnTo>
                    <a:pt x="438" y="203"/>
                  </a:lnTo>
                  <a:lnTo>
                    <a:pt x="741" y="237"/>
                  </a:lnTo>
                  <a:lnTo>
                    <a:pt x="1347" y="237"/>
                  </a:lnTo>
                  <a:lnTo>
                    <a:pt x="2593" y="203"/>
                  </a:lnTo>
                  <a:lnTo>
                    <a:pt x="2593" y="203"/>
                  </a:lnTo>
                  <a:lnTo>
                    <a:pt x="2559" y="506"/>
                  </a:lnTo>
                  <a:lnTo>
                    <a:pt x="2526" y="775"/>
                  </a:lnTo>
                  <a:lnTo>
                    <a:pt x="2559" y="1381"/>
                  </a:lnTo>
                  <a:lnTo>
                    <a:pt x="2223" y="1415"/>
                  </a:lnTo>
                  <a:lnTo>
                    <a:pt x="1886" y="1415"/>
                  </a:lnTo>
                  <a:lnTo>
                    <a:pt x="1246" y="1381"/>
                  </a:lnTo>
                  <a:lnTo>
                    <a:pt x="708" y="1348"/>
                  </a:lnTo>
                  <a:lnTo>
                    <a:pt x="438" y="1381"/>
                  </a:lnTo>
                  <a:lnTo>
                    <a:pt x="203" y="1449"/>
                  </a:lnTo>
                  <a:lnTo>
                    <a:pt x="169" y="775"/>
                  </a:lnTo>
                  <a:lnTo>
                    <a:pt x="169" y="439"/>
                  </a:lnTo>
                  <a:lnTo>
                    <a:pt x="135" y="136"/>
                  </a:lnTo>
                  <a:close/>
                  <a:moveTo>
                    <a:pt x="708" y="1"/>
                  </a:moveTo>
                  <a:lnTo>
                    <a:pt x="102" y="68"/>
                  </a:lnTo>
                  <a:lnTo>
                    <a:pt x="68" y="102"/>
                  </a:lnTo>
                  <a:lnTo>
                    <a:pt x="102" y="136"/>
                  </a:lnTo>
                  <a:lnTo>
                    <a:pt x="1" y="439"/>
                  </a:lnTo>
                  <a:lnTo>
                    <a:pt x="1" y="809"/>
                  </a:lnTo>
                  <a:lnTo>
                    <a:pt x="34" y="1516"/>
                  </a:lnTo>
                  <a:lnTo>
                    <a:pt x="68" y="1550"/>
                  </a:lnTo>
                  <a:lnTo>
                    <a:pt x="135" y="1583"/>
                  </a:lnTo>
                  <a:lnTo>
                    <a:pt x="169" y="1583"/>
                  </a:lnTo>
                  <a:lnTo>
                    <a:pt x="203" y="1516"/>
                  </a:lnTo>
                  <a:lnTo>
                    <a:pt x="506" y="1550"/>
                  </a:lnTo>
                  <a:lnTo>
                    <a:pt x="809" y="1550"/>
                  </a:lnTo>
                  <a:lnTo>
                    <a:pt x="1415" y="1583"/>
                  </a:lnTo>
                  <a:lnTo>
                    <a:pt x="2021" y="1617"/>
                  </a:lnTo>
                  <a:lnTo>
                    <a:pt x="2593" y="1583"/>
                  </a:lnTo>
                  <a:lnTo>
                    <a:pt x="2660" y="1583"/>
                  </a:lnTo>
                  <a:lnTo>
                    <a:pt x="2728" y="1550"/>
                  </a:lnTo>
                  <a:lnTo>
                    <a:pt x="2761" y="1550"/>
                  </a:lnTo>
                  <a:lnTo>
                    <a:pt x="2761" y="1482"/>
                  </a:lnTo>
                  <a:lnTo>
                    <a:pt x="2761" y="1415"/>
                  </a:lnTo>
                  <a:lnTo>
                    <a:pt x="2761" y="775"/>
                  </a:lnTo>
                  <a:lnTo>
                    <a:pt x="2761" y="439"/>
                  </a:lnTo>
                  <a:lnTo>
                    <a:pt x="2694" y="102"/>
                  </a:lnTo>
                  <a:lnTo>
                    <a:pt x="2694" y="68"/>
                  </a:lnTo>
                  <a:lnTo>
                    <a:pt x="2660" y="34"/>
                  </a:lnTo>
                  <a:lnTo>
                    <a:pt x="1347"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1" name="Google Shape;441;p3"/>
            <p:cNvSpPr/>
            <p:nvPr/>
          </p:nvSpPr>
          <p:spPr>
            <a:xfrm>
              <a:off x="4092037" y="4568994"/>
              <a:ext cx="128898" cy="123927"/>
            </a:xfrm>
            <a:custGeom>
              <a:avLst/>
              <a:gdLst/>
              <a:ahLst/>
              <a:cxnLst/>
              <a:rect l="l" t="t" r="r" b="b"/>
              <a:pathLst>
                <a:path w="2593" h="2493" extrusionOk="0">
                  <a:moveTo>
                    <a:pt x="1885"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79"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7" y="2223"/>
                  </a:lnTo>
                  <a:lnTo>
                    <a:pt x="1818" y="2189"/>
                  </a:lnTo>
                  <a:lnTo>
                    <a:pt x="1279"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2" name="Google Shape;442;p3"/>
            <p:cNvSpPr/>
            <p:nvPr/>
          </p:nvSpPr>
          <p:spPr>
            <a:xfrm>
              <a:off x="3608358" y="4192441"/>
              <a:ext cx="127208" cy="88732"/>
            </a:xfrm>
            <a:custGeom>
              <a:avLst/>
              <a:gdLst/>
              <a:ahLst/>
              <a:cxnLst/>
              <a:rect l="l" t="t" r="r" b="b"/>
              <a:pathLst>
                <a:path w="2559" h="1785" extrusionOk="0">
                  <a:moveTo>
                    <a:pt x="2390" y="203"/>
                  </a:moveTo>
                  <a:lnTo>
                    <a:pt x="2357" y="876"/>
                  </a:lnTo>
                  <a:lnTo>
                    <a:pt x="2323" y="1583"/>
                  </a:lnTo>
                  <a:lnTo>
                    <a:pt x="2087" y="1549"/>
                  </a:lnTo>
                  <a:lnTo>
                    <a:pt x="1852" y="1516"/>
                  </a:lnTo>
                  <a:lnTo>
                    <a:pt x="1347" y="1516"/>
                  </a:lnTo>
                  <a:lnTo>
                    <a:pt x="236" y="1448"/>
                  </a:lnTo>
                  <a:lnTo>
                    <a:pt x="269" y="842"/>
                  </a:lnTo>
                  <a:lnTo>
                    <a:pt x="269" y="607"/>
                  </a:lnTo>
                  <a:lnTo>
                    <a:pt x="236" y="371"/>
                  </a:lnTo>
                  <a:lnTo>
                    <a:pt x="1380" y="270"/>
                  </a:lnTo>
                  <a:lnTo>
                    <a:pt x="1885" y="270"/>
                  </a:lnTo>
                  <a:lnTo>
                    <a:pt x="2155" y="236"/>
                  </a:lnTo>
                  <a:lnTo>
                    <a:pt x="2390" y="203"/>
                  </a:lnTo>
                  <a:close/>
                  <a:moveTo>
                    <a:pt x="1616" y="0"/>
                  </a:moveTo>
                  <a:lnTo>
                    <a:pt x="1313" y="34"/>
                  </a:lnTo>
                  <a:lnTo>
                    <a:pt x="741" y="101"/>
                  </a:lnTo>
                  <a:lnTo>
                    <a:pt x="168" y="169"/>
                  </a:lnTo>
                  <a:lnTo>
                    <a:pt x="101" y="203"/>
                  </a:lnTo>
                  <a:lnTo>
                    <a:pt x="67" y="236"/>
                  </a:lnTo>
                  <a:lnTo>
                    <a:pt x="67" y="304"/>
                  </a:lnTo>
                  <a:lnTo>
                    <a:pt x="101" y="371"/>
                  </a:lnTo>
                  <a:lnTo>
                    <a:pt x="67" y="1011"/>
                  </a:lnTo>
                  <a:lnTo>
                    <a:pt x="0" y="1650"/>
                  </a:lnTo>
                  <a:lnTo>
                    <a:pt x="0" y="1718"/>
                  </a:lnTo>
                  <a:lnTo>
                    <a:pt x="34" y="1751"/>
                  </a:lnTo>
                  <a:lnTo>
                    <a:pt x="101" y="1785"/>
                  </a:lnTo>
                  <a:lnTo>
                    <a:pt x="202" y="1751"/>
                  </a:lnTo>
                  <a:lnTo>
                    <a:pt x="202" y="1718"/>
                  </a:lnTo>
                  <a:lnTo>
                    <a:pt x="236" y="1650"/>
                  </a:lnTo>
                  <a:lnTo>
                    <a:pt x="741" y="1751"/>
                  </a:lnTo>
                  <a:lnTo>
                    <a:pt x="1313" y="1785"/>
                  </a:lnTo>
                  <a:lnTo>
                    <a:pt x="1582" y="1785"/>
                  </a:lnTo>
                  <a:lnTo>
                    <a:pt x="1852" y="1751"/>
                  </a:lnTo>
                  <a:lnTo>
                    <a:pt x="2121" y="1718"/>
                  </a:lnTo>
                  <a:lnTo>
                    <a:pt x="2357" y="1617"/>
                  </a:lnTo>
                  <a:lnTo>
                    <a:pt x="2390" y="1650"/>
                  </a:lnTo>
                  <a:lnTo>
                    <a:pt x="2491" y="1650"/>
                  </a:lnTo>
                  <a:lnTo>
                    <a:pt x="2491" y="1583"/>
                  </a:lnTo>
                  <a:lnTo>
                    <a:pt x="2525" y="1246"/>
                  </a:lnTo>
                  <a:lnTo>
                    <a:pt x="2559" y="876"/>
                  </a:lnTo>
                  <a:lnTo>
                    <a:pt x="2559" y="506"/>
                  </a:lnTo>
                  <a:lnTo>
                    <a:pt x="2491" y="135"/>
                  </a:lnTo>
                  <a:lnTo>
                    <a:pt x="2491" y="101"/>
                  </a:lnTo>
                  <a:lnTo>
                    <a:pt x="2458" y="101"/>
                  </a:lnTo>
                  <a:lnTo>
                    <a:pt x="2188" y="34"/>
                  </a:lnTo>
                  <a:lnTo>
                    <a:pt x="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3" name="Google Shape;443;p3"/>
            <p:cNvSpPr/>
            <p:nvPr/>
          </p:nvSpPr>
          <p:spPr>
            <a:xfrm>
              <a:off x="3154755" y="4195772"/>
              <a:ext cx="137299" cy="80381"/>
            </a:xfrm>
            <a:custGeom>
              <a:avLst/>
              <a:gdLst/>
              <a:ahLst/>
              <a:cxnLst/>
              <a:rect l="l" t="t" r="r" b="b"/>
              <a:pathLst>
                <a:path w="2762" h="1617" extrusionOk="0">
                  <a:moveTo>
                    <a:pt x="2661" y="136"/>
                  </a:moveTo>
                  <a:lnTo>
                    <a:pt x="2593" y="439"/>
                  </a:lnTo>
                  <a:lnTo>
                    <a:pt x="2593" y="775"/>
                  </a:lnTo>
                  <a:lnTo>
                    <a:pt x="2560" y="1449"/>
                  </a:lnTo>
                  <a:lnTo>
                    <a:pt x="2324" y="1381"/>
                  </a:lnTo>
                  <a:lnTo>
                    <a:pt x="2055" y="1348"/>
                  </a:lnTo>
                  <a:lnTo>
                    <a:pt x="1516" y="1381"/>
                  </a:lnTo>
                  <a:lnTo>
                    <a:pt x="876" y="1415"/>
                  </a:lnTo>
                  <a:lnTo>
                    <a:pt x="540" y="1415"/>
                  </a:lnTo>
                  <a:lnTo>
                    <a:pt x="237" y="1381"/>
                  </a:lnTo>
                  <a:lnTo>
                    <a:pt x="237" y="775"/>
                  </a:lnTo>
                  <a:lnTo>
                    <a:pt x="237" y="506"/>
                  </a:lnTo>
                  <a:lnTo>
                    <a:pt x="203" y="203"/>
                  </a:lnTo>
                  <a:lnTo>
                    <a:pt x="203" y="203"/>
                  </a:lnTo>
                  <a:lnTo>
                    <a:pt x="1415" y="237"/>
                  </a:lnTo>
                  <a:lnTo>
                    <a:pt x="2055" y="237"/>
                  </a:lnTo>
                  <a:lnTo>
                    <a:pt x="2358" y="203"/>
                  </a:lnTo>
                  <a:lnTo>
                    <a:pt x="2661" y="136"/>
                  </a:lnTo>
                  <a:close/>
                  <a:moveTo>
                    <a:pt x="2055" y="1"/>
                  </a:moveTo>
                  <a:lnTo>
                    <a:pt x="1415" y="34"/>
                  </a:lnTo>
                  <a:lnTo>
                    <a:pt x="136" y="34"/>
                  </a:lnTo>
                  <a:lnTo>
                    <a:pt x="102" y="68"/>
                  </a:lnTo>
                  <a:lnTo>
                    <a:pt x="68" y="102"/>
                  </a:lnTo>
                  <a:lnTo>
                    <a:pt x="35" y="439"/>
                  </a:lnTo>
                  <a:lnTo>
                    <a:pt x="1" y="775"/>
                  </a:lnTo>
                  <a:lnTo>
                    <a:pt x="35" y="1415"/>
                  </a:lnTo>
                  <a:lnTo>
                    <a:pt x="1" y="1482"/>
                  </a:lnTo>
                  <a:lnTo>
                    <a:pt x="1" y="1550"/>
                  </a:lnTo>
                  <a:lnTo>
                    <a:pt x="68" y="1550"/>
                  </a:lnTo>
                  <a:lnTo>
                    <a:pt x="102" y="1583"/>
                  </a:lnTo>
                  <a:lnTo>
                    <a:pt x="169" y="1583"/>
                  </a:lnTo>
                  <a:lnTo>
                    <a:pt x="775" y="1617"/>
                  </a:lnTo>
                  <a:lnTo>
                    <a:pt x="1348" y="1583"/>
                  </a:lnTo>
                  <a:lnTo>
                    <a:pt x="1954" y="1550"/>
                  </a:lnTo>
                  <a:lnTo>
                    <a:pt x="2257" y="1550"/>
                  </a:lnTo>
                  <a:lnTo>
                    <a:pt x="2560" y="1516"/>
                  </a:lnTo>
                  <a:lnTo>
                    <a:pt x="2593" y="1583"/>
                  </a:lnTo>
                  <a:lnTo>
                    <a:pt x="2661" y="1583"/>
                  </a:lnTo>
                  <a:lnTo>
                    <a:pt x="2694" y="1550"/>
                  </a:lnTo>
                  <a:lnTo>
                    <a:pt x="2728" y="1516"/>
                  </a:lnTo>
                  <a:lnTo>
                    <a:pt x="2762" y="809"/>
                  </a:lnTo>
                  <a:lnTo>
                    <a:pt x="2762" y="439"/>
                  </a:lnTo>
                  <a:lnTo>
                    <a:pt x="2694" y="136"/>
                  </a:lnTo>
                  <a:lnTo>
                    <a:pt x="2694" y="102"/>
                  </a:lnTo>
                  <a:lnTo>
                    <a:pt x="2694" y="68"/>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4" name="Google Shape;444;p3"/>
            <p:cNvSpPr/>
            <p:nvPr/>
          </p:nvSpPr>
          <p:spPr>
            <a:xfrm>
              <a:off x="2562311" y="4192441"/>
              <a:ext cx="127258" cy="88732"/>
            </a:xfrm>
            <a:custGeom>
              <a:avLst/>
              <a:gdLst/>
              <a:ahLst/>
              <a:cxnLst/>
              <a:rect l="l" t="t" r="r" b="b"/>
              <a:pathLst>
                <a:path w="2560" h="1785" extrusionOk="0">
                  <a:moveTo>
                    <a:pt x="169" y="203"/>
                  </a:moveTo>
                  <a:lnTo>
                    <a:pt x="405" y="236"/>
                  </a:lnTo>
                  <a:lnTo>
                    <a:pt x="674" y="270"/>
                  </a:lnTo>
                  <a:lnTo>
                    <a:pt x="1179" y="270"/>
                  </a:lnTo>
                  <a:lnTo>
                    <a:pt x="2324" y="371"/>
                  </a:lnTo>
                  <a:lnTo>
                    <a:pt x="2290" y="607"/>
                  </a:lnTo>
                  <a:lnTo>
                    <a:pt x="2290" y="842"/>
                  </a:lnTo>
                  <a:lnTo>
                    <a:pt x="2324" y="1448"/>
                  </a:lnTo>
                  <a:lnTo>
                    <a:pt x="1246" y="1516"/>
                  </a:lnTo>
                  <a:lnTo>
                    <a:pt x="741" y="1516"/>
                  </a:lnTo>
                  <a:lnTo>
                    <a:pt x="506" y="1549"/>
                  </a:lnTo>
                  <a:lnTo>
                    <a:pt x="236" y="1583"/>
                  </a:lnTo>
                  <a:lnTo>
                    <a:pt x="203" y="876"/>
                  </a:lnTo>
                  <a:lnTo>
                    <a:pt x="169" y="203"/>
                  </a:lnTo>
                  <a:close/>
                  <a:moveTo>
                    <a:pt x="674" y="0"/>
                  </a:moveTo>
                  <a:lnTo>
                    <a:pt x="405" y="34"/>
                  </a:lnTo>
                  <a:lnTo>
                    <a:pt x="135" y="101"/>
                  </a:lnTo>
                  <a:lnTo>
                    <a:pt x="101" y="101"/>
                  </a:lnTo>
                  <a:lnTo>
                    <a:pt x="68" y="135"/>
                  </a:lnTo>
                  <a:lnTo>
                    <a:pt x="34" y="506"/>
                  </a:lnTo>
                  <a:lnTo>
                    <a:pt x="0" y="876"/>
                  </a:lnTo>
                  <a:lnTo>
                    <a:pt x="34" y="1246"/>
                  </a:lnTo>
                  <a:lnTo>
                    <a:pt x="68" y="1583"/>
                  </a:lnTo>
                  <a:lnTo>
                    <a:pt x="101" y="1650"/>
                  </a:lnTo>
                  <a:lnTo>
                    <a:pt x="203" y="1650"/>
                  </a:lnTo>
                  <a:lnTo>
                    <a:pt x="236" y="1617"/>
                  </a:lnTo>
                  <a:lnTo>
                    <a:pt x="472" y="1718"/>
                  </a:lnTo>
                  <a:lnTo>
                    <a:pt x="741" y="1751"/>
                  </a:lnTo>
                  <a:lnTo>
                    <a:pt x="1011" y="1785"/>
                  </a:lnTo>
                  <a:lnTo>
                    <a:pt x="1280" y="1785"/>
                  </a:lnTo>
                  <a:lnTo>
                    <a:pt x="1819" y="1751"/>
                  </a:lnTo>
                  <a:lnTo>
                    <a:pt x="2357" y="1650"/>
                  </a:lnTo>
                  <a:lnTo>
                    <a:pt x="2357" y="1718"/>
                  </a:lnTo>
                  <a:lnTo>
                    <a:pt x="2391" y="1751"/>
                  </a:lnTo>
                  <a:lnTo>
                    <a:pt x="2458" y="1785"/>
                  </a:lnTo>
                  <a:lnTo>
                    <a:pt x="2526" y="1751"/>
                  </a:lnTo>
                  <a:lnTo>
                    <a:pt x="2559" y="1718"/>
                  </a:lnTo>
                  <a:lnTo>
                    <a:pt x="2559" y="1650"/>
                  </a:lnTo>
                  <a:lnTo>
                    <a:pt x="2492" y="1011"/>
                  </a:lnTo>
                  <a:lnTo>
                    <a:pt x="2458" y="371"/>
                  </a:lnTo>
                  <a:lnTo>
                    <a:pt x="2492" y="304"/>
                  </a:lnTo>
                  <a:lnTo>
                    <a:pt x="2492" y="236"/>
                  </a:lnTo>
                  <a:lnTo>
                    <a:pt x="2458" y="203"/>
                  </a:lnTo>
                  <a:lnTo>
                    <a:pt x="2391" y="169"/>
                  </a:lnTo>
                  <a:lnTo>
                    <a:pt x="1852" y="101"/>
                  </a:lnTo>
                  <a:lnTo>
                    <a:pt x="1246" y="34"/>
                  </a:lnTo>
                  <a:lnTo>
                    <a:pt x="97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5" name="Google Shape;445;p3"/>
            <p:cNvSpPr/>
            <p:nvPr/>
          </p:nvSpPr>
          <p:spPr>
            <a:xfrm>
              <a:off x="3748938" y="4195772"/>
              <a:ext cx="133919" cy="80381"/>
            </a:xfrm>
            <a:custGeom>
              <a:avLst/>
              <a:gdLst/>
              <a:ahLst/>
              <a:cxnLst/>
              <a:rect l="l" t="t" r="r" b="b"/>
              <a:pathLst>
                <a:path w="2694" h="1617" extrusionOk="0">
                  <a:moveTo>
                    <a:pt x="2492" y="203"/>
                  </a:moveTo>
                  <a:lnTo>
                    <a:pt x="2458" y="304"/>
                  </a:lnTo>
                  <a:lnTo>
                    <a:pt x="2458" y="439"/>
                  </a:lnTo>
                  <a:lnTo>
                    <a:pt x="2492" y="708"/>
                  </a:lnTo>
                  <a:lnTo>
                    <a:pt x="2492" y="1078"/>
                  </a:lnTo>
                  <a:lnTo>
                    <a:pt x="2492" y="1280"/>
                  </a:lnTo>
                  <a:lnTo>
                    <a:pt x="2525" y="1482"/>
                  </a:lnTo>
                  <a:lnTo>
                    <a:pt x="1987" y="1415"/>
                  </a:lnTo>
                  <a:lnTo>
                    <a:pt x="1381" y="1381"/>
                  </a:lnTo>
                  <a:lnTo>
                    <a:pt x="236" y="1381"/>
                  </a:lnTo>
                  <a:lnTo>
                    <a:pt x="236" y="1078"/>
                  </a:lnTo>
                  <a:lnTo>
                    <a:pt x="236" y="775"/>
                  </a:lnTo>
                  <a:lnTo>
                    <a:pt x="236" y="506"/>
                  </a:lnTo>
                  <a:lnTo>
                    <a:pt x="236" y="371"/>
                  </a:lnTo>
                  <a:lnTo>
                    <a:pt x="202" y="237"/>
                  </a:lnTo>
                  <a:lnTo>
                    <a:pt x="202" y="237"/>
                  </a:lnTo>
                  <a:lnTo>
                    <a:pt x="269" y="270"/>
                  </a:lnTo>
                  <a:lnTo>
                    <a:pt x="337" y="237"/>
                  </a:lnTo>
                  <a:lnTo>
                    <a:pt x="505" y="203"/>
                  </a:lnTo>
                  <a:lnTo>
                    <a:pt x="673" y="203"/>
                  </a:lnTo>
                  <a:lnTo>
                    <a:pt x="1010" y="237"/>
                  </a:lnTo>
                  <a:lnTo>
                    <a:pt x="2290" y="237"/>
                  </a:lnTo>
                  <a:lnTo>
                    <a:pt x="2492" y="203"/>
                  </a:lnTo>
                  <a:close/>
                  <a:moveTo>
                    <a:pt x="471" y="1"/>
                  </a:moveTo>
                  <a:lnTo>
                    <a:pt x="337" y="34"/>
                  </a:lnTo>
                  <a:lnTo>
                    <a:pt x="202" y="68"/>
                  </a:lnTo>
                  <a:lnTo>
                    <a:pt x="168" y="102"/>
                  </a:lnTo>
                  <a:lnTo>
                    <a:pt x="135" y="136"/>
                  </a:lnTo>
                  <a:lnTo>
                    <a:pt x="67" y="270"/>
                  </a:lnTo>
                  <a:lnTo>
                    <a:pt x="67" y="439"/>
                  </a:lnTo>
                  <a:lnTo>
                    <a:pt x="67" y="775"/>
                  </a:lnTo>
                  <a:lnTo>
                    <a:pt x="67" y="1078"/>
                  </a:lnTo>
                  <a:lnTo>
                    <a:pt x="67" y="1381"/>
                  </a:lnTo>
                  <a:lnTo>
                    <a:pt x="0" y="1449"/>
                  </a:lnTo>
                  <a:lnTo>
                    <a:pt x="0" y="1482"/>
                  </a:lnTo>
                  <a:lnTo>
                    <a:pt x="34" y="1550"/>
                  </a:lnTo>
                  <a:lnTo>
                    <a:pt x="101" y="1583"/>
                  </a:lnTo>
                  <a:lnTo>
                    <a:pt x="168" y="1583"/>
                  </a:lnTo>
                  <a:lnTo>
                    <a:pt x="1381" y="1617"/>
                  </a:lnTo>
                  <a:lnTo>
                    <a:pt x="1987" y="1617"/>
                  </a:lnTo>
                  <a:lnTo>
                    <a:pt x="2559" y="1583"/>
                  </a:lnTo>
                  <a:lnTo>
                    <a:pt x="2593" y="1550"/>
                  </a:lnTo>
                  <a:lnTo>
                    <a:pt x="2593" y="1516"/>
                  </a:lnTo>
                  <a:lnTo>
                    <a:pt x="2626" y="1482"/>
                  </a:lnTo>
                  <a:lnTo>
                    <a:pt x="2694" y="1280"/>
                  </a:lnTo>
                  <a:lnTo>
                    <a:pt x="2694" y="1078"/>
                  </a:lnTo>
                  <a:lnTo>
                    <a:pt x="2660" y="708"/>
                  </a:lnTo>
                  <a:lnTo>
                    <a:pt x="2660" y="439"/>
                  </a:lnTo>
                  <a:lnTo>
                    <a:pt x="2626" y="270"/>
                  </a:lnTo>
                  <a:lnTo>
                    <a:pt x="2593" y="136"/>
                  </a:lnTo>
                  <a:lnTo>
                    <a:pt x="2626" y="136"/>
                  </a:lnTo>
                  <a:lnTo>
                    <a:pt x="2626" y="102"/>
                  </a:lnTo>
                  <a:lnTo>
                    <a:pt x="2559" y="102"/>
                  </a:lnTo>
                  <a:lnTo>
                    <a:pt x="2559" y="68"/>
                  </a:lnTo>
                  <a:lnTo>
                    <a:pt x="2525" y="68"/>
                  </a:lnTo>
                  <a:lnTo>
                    <a:pt x="2256" y="34"/>
                  </a:lnTo>
                  <a:lnTo>
                    <a:pt x="1953" y="1"/>
                  </a:lnTo>
                  <a:lnTo>
                    <a:pt x="1381" y="34"/>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6" name="Google Shape;446;p3"/>
            <p:cNvSpPr/>
            <p:nvPr/>
          </p:nvSpPr>
          <p:spPr>
            <a:xfrm>
              <a:off x="3790744"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7" name="Google Shape;447;p3"/>
            <p:cNvSpPr/>
            <p:nvPr/>
          </p:nvSpPr>
          <p:spPr>
            <a:xfrm>
              <a:off x="3822559" y="4476981"/>
              <a:ext cx="38525" cy="40215"/>
            </a:xfrm>
            <a:custGeom>
              <a:avLst/>
              <a:gdLst/>
              <a:ahLst/>
              <a:cxnLst/>
              <a:rect l="l" t="t" r="r" b="b"/>
              <a:pathLst>
                <a:path w="775" h="809" extrusionOk="0">
                  <a:moveTo>
                    <a:pt x="337" y="202"/>
                  </a:moveTo>
                  <a:lnTo>
                    <a:pt x="337" y="236"/>
                  </a:lnTo>
                  <a:lnTo>
                    <a:pt x="405" y="269"/>
                  </a:lnTo>
                  <a:lnTo>
                    <a:pt x="539" y="269"/>
                  </a:lnTo>
                  <a:lnTo>
                    <a:pt x="573" y="438"/>
                  </a:lnTo>
                  <a:lnTo>
                    <a:pt x="539" y="505"/>
                  </a:lnTo>
                  <a:lnTo>
                    <a:pt x="506" y="572"/>
                  </a:lnTo>
                  <a:lnTo>
                    <a:pt x="438" y="606"/>
                  </a:lnTo>
                  <a:lnTo>
                    <a:pt x="371" y="640"/>
                  </a:lnTo>
                  <a:lnTo>
                    <a:pt x="304" y="606"/>
                  </a:lnTo>
                  <a:lnTo>
                    <a:pt x="236" y="572"/>
                  </a:lnTo>
                  <a:lnTo>
                    <a:pt x="203" y="505"/>
                  </a:lnTo>
                  <a:lnTo>
                    <a:pt x="203" y="438"/>
                  </a:lnTo>
                  <a:lnTo>
                    <a:pt x="236" y="269"/>
                  </a:lnTo>
                  <a:lnTo>
                    <a:pt x="337" y="202"/>
                  </a:lnTo>
                  <a:close/>
                  <a:moveTo>
                    <a:pt x="337" y="0"/>
                  </a:moveTo>
                  <a:lnTo>
                    <a:pt x="203" y="67"/>
                  </a:lnTo>
                  <a:lnTo>
                    <a:pt x="102" y="168"/>
                  </a:lnTo>
                  <a:lnTo>
                    <a:pt x="34" y="303"/>
                  </a:lnTo>
                  <a:lnTo>
                    <a:pt x="1" y="438"/>
                  </a:lnTo>
                  <a:lnTo>
                    <a:pt x="34" y="606"/>
                  </a:lnTo>
                  <a:lnTo>
                    <a:pt x="135" y="741"/>
                  </a:lnTo>
                  <a:lnTo>
                    <a:pt x="236" y="808"/>
                  </a:lnTo>
                  <a:lnTo>
                    <a:pt x="506" y="808"/>
                  </a:lnTo>
                  <a:lnTo>
                    <a:pt x="607" y="741"/>
                  </a:lnTo>
                  <a:lnTo>
                    <a:pt x="708" y="606"/>
                  </a:lnTo>
                  <a:lnTo>
                    <a:pt x="775" y="438"/>
                  </a:lnTo>
                  <a:lnTo>
                    <a:pt x="741" y="269"/>
                  </a:lnTo>
                  <a:lnTo>
                    <a:pt x="708" y="135"/>
                  </a:lnTo>
                  <a:lnTo>
                    <a:pt x="640" y="67"/>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8" name="Google Shape;448;p3"/>
            <p:cNvSpPr/>
            <p:nvPr/>
          </p:nvSpPr>
          <p:spPr>
            <a:xfrm>
              <a:off x="3750579" y="4711264"/>
              <a:ext cx="113886" cy="123927"/>
            </a:xfrm>
            <a:custGeom>
              <a:avLst/>
              <a:gdLst/>
              <a:ahLst/>
              <a:cxnLst/>
              <a:rect l="l" t="t" r="r" b="b"/>
              <a:pathLst>
                <a:path w="2291" h="2493" extrusionOk="0">
                  <a:moveTo>
                    <a:pt x="236"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5"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9" name="Google Shape;449;p3"/>
            <p:cNvSpPr/>
            <p:nvPr/>
          </p:nvSpPr>
          <p:spPr>
            <a:xfrm>
              <a:off x="3859394" y="4615871"/>
              <a:ext cx="36835" cy="43546"/>
            </a:xfrm>
            <a:custGeom>
              <a:avLst/>
              <a:gdLst/>
              <a:ahLst/>
              <a:cxnLst/>
              <a:rect l="l" t="t" r="r" b="b"/>
              <a:pathLst>
                <a:path w="741" h="876" extrusionOk="0">
                  <a:moveTo>
                    <a:pt x="236" y="1"/>
                  </a:moveTo>
                  <a:lnTo>
                    <a:pt x="169" y="68"/>
                  </a:lnTo>
                  <a:lnTo>
                    <a:pt x="101" y="135"/>
                  </a:lnTo>
                  <a:lnTo>
                    <a:pt x="34" y="337"/>
                  </a:lnTo>
                  <a:lnTo>
                    <a:pt x="0" y="573"/>
                  </a:lnTo>
                  <a:lnTo>
                    <a:pt x="0" y="775"/>
                  </a:lnTo>
                  <a:lnTo>
                    <a:pt x="34" y="842"/>
                  </a:lnTo>
                  <a:lnTo>
                    <a:pt x="68" y="876"/>
                  </a:lnTo>
                  <a:lnTo>
                    <a:pt x="438" y="876"/>
                  </a:lnTo>
                  <a:lnTo>
                    <a:pt x="573" y="842"/>
                  </a:lnTo>
                  <a:lnTo>
                    <a:pt x="707" y="775"/>
                  </a:lnTo>
                  <a:lnTo>
                    <a:pt x="741" y="741"/>
                  </a:lnTo>
                  <a:lnTo>
                    <a:pt x="741" y="708"/>
                  </a:lnTo>
                  <a:lnTo>
                    <a:pt x="707" y="640"/>
                  </a:lnTo>
                  <a:lnTo>
                    <a:pt x="606" y="607"/>
                  </a:lnTo>
                  <a:lnTo>
                    <a:pt x="472" y="607"/>
                  </a:lnTo>
                  <a:lnTo>
                    <a:pt x="236" y="640"/>
                  </a:lnTo>
                  <a:lnTo>
                    <a:pt x="270" y="304"/>
                  </a:lnTo>
                  <a:lnTo>
                    <a:pt x="303" y="169"/>
                  </a:lnTo>
                  <a:lnTo>
                    <a:pt x="303" y="102"/>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0" name="Google Shape;450;p3"/>
            <p:cNvSpPr/>
            <p:nvPr/>
          </p:nvSpPr>
          <p:spPr>
            <a:xfrm>
              <a:off x="3780703" y="443343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1" name="Google Shape;451;p3"/>
            <p:cNvSpPr/>
            <p:nvPr/>
          </p:nvSpPr>
          <p:spPr>
            <a:xfrm>
              <a:off x="3805806"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2" name="Google Shape;452;p3"/>
            <p:cNvSpPr/>
            <p:nvPr/>
          </p:nvSpPr>
          <p:spPr>
            <a:xfrm>
              <a:off x="4066933" y="4426774"/>
              <a:ext cx="125567" cy="135609"/>
            </a:xfrm>
            <a:custGeom>
              <a:avLst/>
              <a:gdLst/>
              <a:ahLst/>
              <a:cxnLst/>
              <a:rect l="l" t="t" r="r" b="b"/>
              <a:pathLst>
                <a:path w="2526" h="2728" extrusionOk="0">
                  <a:moveTo>
                    <a:pt x="202" y="168"/>
                  </a:moveTo>
                  <a:lnTo>
                    <a:pt x="741" y="236"/>
                  </a:lnTo>
                  <a:lnTo>
                    <a:pt x="1279" y="269"/>
                  </a:lnTo>
                  <a:lnTo>
                    <a:pt x="2357" y="236"/>
                  </a:lnTo>
                  <a:lnTo>
                    <a:pt x="2289" y="774"/>
                  </a:lnTo>
                  <a:lnTo>
                    <a:pt x="2256" y="1347"/>
                  </a:lnTo>
                  <a:lnTo>
                    <a:pt x="2256" y="1885"/>
                  </a:lnTo>
                  <a:lnTo>
                    <a:pt x="2289" y="2424"/>
                  </a:lnTo>
                  <a:lnTo>
                    <a:pt x="2289"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0" y="2525"/>
                  </a:lnTo>
                  <a:lnTo>
                    <a:pt x="2458" y="2491"/>
                  </a:lnTo>
                  <a:lnTo>
                    <a:pt x="2458" y="2424"/>
                  </a:lnTo>
                  <a:lnTo>
                    <a:pt x="2491" y="1885"/>
                  </a:lnTo>
                  <a:lnTo>
                    <a:pt x="2525" y="1313"/>
                  </a:lnTo>
                  <a:lnTo>
                    <a:pt x="2491" y="774"/>
                  </a:lnTo>
                  <a:lnTo>
                    <a:pt x="2458" y="202"/>
                  </a:lnTo>
                  <a:lnTo>
                    <a:pt x="2491" y="168"/>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3" name="Google Shape;453;p3"/>
            <p:cNvSpPr/>
            <p:nvPr/>
          </p:nvSpPr>
          <p:spPr>
            <a:xfrm>
              <a:off x="3951407" y="4570684"/>
              <a:ext cx="115576" cy="123877"/>
            </a:xfrm>
            <a:custGeom>
              <a:avLst/>
              <a:gdLst/>
              <a:ahLst/>
              <a:cxnLst/>
              <a:rect l="l" t="t" r="r" b="b"/>
              <a:pathLst>
                <a:path w="2325" h="2492" extrusionOk="0">
                  <a:moveTo>
                    <a:pt x="1853" y="0"/>
                  </a:moveTo>
                  <a:lnTo>
                    <a:pt x="1381" y="34"/>
                  </a:lnTo>
                  <a:lnTo>
                    <a:pt x="136" y="34"/>
                  </a:lnTo>
                  <a:lnTo>
                    <a:pt x="68" y="68"/>
                  </a:lnTo>
                  <a:lnTo>
                    <a:pt x="35" y="135"/>
                  </a:lnTo>
                  <a:lnTo>
                    <a:pt x="35" y="202"/>
                  </a:lnTo>
                  <a:lnTo>
                    <a:pt x="68" y="236"/>
                  </a:lnTo>
                  <a:lnTo>
                    <a:pt x="35" y="472"/>
                  </a:lnTo>
                  <a:lnTo>
                    <a:pt x="35" y="708"/>
                  </a:lnTo>
                  <a:lnTo>
                    <a:pt x="35" y="1145"/>
                  </a:lnTo>
                  <a:lnTo>
                    <a:pt x="1" y="1718"/>
                  </a:lnTo>
                  <a:lnTo>
                    <a:pt x="35" y="2021"/>
                  </a:lnTo>
                  <a:lnTo>
                    <a:pt x="35" y="2290"/>
                  </a:lnTo>
                  <a:lnTo>
                    <a:pt x="35" y="2357"/>
                  </a:lnTo>
                  <a:lnTo>
                    <a:pt x="35" y="2425"/>
                  </a:lnTo>
                  <a:lnTo>
                    <a:pt x="68" y="2492"/>
                  </a:lnTo>
                  <a:lnTo>
                    <a:pt x="1819" y="2492"/>
                  </a:lnTo>
                  <a:lnTo>
                    <a:pt x="2021" y="2458"/>
                  </a:lnTo>
                  <a:lnTo>
                    <a:pt x="2122" y="2391"/>
                  </a:lnTo>
                  <a:lnTo>
                    <a:pt x="2189" y="2324"/>
                  </a:lnTo>
                  <a:lnTo>
                    <a:pt x="2122" y="2256"/>
                  </a:lnTo>
                  <a:lnTo>
                    <a:pt x="2021" y="2223"/>
                  </a:lnTo>
                  <a:lnTo>
                    <a:pt x="1819" y="2189"/>
                  </a:lnTo>
                  <a:lnTo>
                    <a:pt x="1415" y="2223"/>
                  </a:lnTo>
                  <a:lnTo>
                    <a:pt x="237" y="2256"/>
                  </a:lnTo>
                  <a:lnTo>
                    <a:pt x="270" y="1987"/>
                  </a:lnTo>
                  <a:lnTo>
                    <a:pt x="270" y="1718"/>
                  </a:lnTo>
                  <a:lnTo>
                    <a:pt x="270" y="1145"/>
                  </a:lnTo>
                  <a:lnTo>
                    <a:pt x="270" y="708"/>
                  </a:lnTo>
                  <a:lnTo>
                    <a:pt x="270" y="472"/>
                  </a:lnTo>
                  <a:lnTo>
                    <a:pt x="237" y="270"/>
                  </a:lnTo>
                  <a:lnTo>
                    <a:pt x="1954" y="270"/>
                  </a:lnTo>
                  <a:lnTo>
                    <a:pt x="2156" y="202"/>
                  </a:lnTo>
                  <a:lnTo>
                    <a:pt x="2223" y="169"/>
                  </a:lnTo>
                  <a:lnTo>
                    <a:pt x="2324" y="101"/>
                  </a:lnTo>
                  <a:lnTo>
                    <a:pt x="2324" y="68"/>
                  </a:lnTo>
                  <a:lnTo>
                    <a:pt x="2223"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4" name="Google Shape;454;p3"/>
            <p:cNvSpPr/>
            <p:nvPr/>
          </p:nvSpPr>
          <p:spPr>
            <a:xfrm>
              <a:off x="3961448" y="4473601"/>
              <a:ext cx="45236" cy="36885"/>
            </a:xfrm>
            <a:custGeom>
              <a:avLst/>
              <a:gdLst/>
              <a:ahLst/>
              <a:cxnLst/>
              <a:rect l="l" t="t" r="r" b="b"/>
              <a:pathLst>
                <a:path w="910" h="742" extrusionOk="0">
                  <a:moveTo>
                    <a:pt x="506" y="169"/>
                  </a:moveTo>
                  <a:lnTo>
                    <a:pt x="641" y="203"/>
                  </a:lnTo>
                  <a:lnTo>
                    <a:pt x="742" y="236"/>
                  </a:lnTo>
                  <a:lnTo>
                    <a:pt x="674" y="337"/>
                  </a:lnTo>
                  <a:lnTo>
                    <a:pt x="540" y="405"/>
                  </a:lnTo>
                  <a:lnTo>
                    <a:pt x="270" y="405"/>
                  </a:lnTo>
                  <a:lnTo>
                    <a:pt x="270" y="203"/>
                  </a:lnTo>
                  <a:lnTo>
                    <a:pt x="371" y="203"/>
                  </a:lnTo>
                  <a:lnTo>
                    <a:pt x="506" y="169"/>
                  </a:lnTo>
                  <a:close/>
                  <a:moveTo>
                    <a:pt x="506" y="1"/>
                  </a:moveTo>
                  <a:lnTo>
                    <a:pt x="371" y="34"/>
                  </a:lnTo>
                  <a:lnTo>
                    <a:pt x="270" y="102"/>
                  </a:lnTo>
                  <a:lnTo>
                    <a:pt x="203" y="68"/>
                  </a:lnTo>
                  <a:lnTo>
                    <a:pt x="169" y="68"/>
                  </a:lnTo>
                  <a:lnTo>
                    <a:pt x="136" y="102"/>
                  </a:lnTo>
                  <a:lnTo>
                    <a:pt x="102" y="236"/>
                  </a:lnTo>
                  <a:lnTo>
                    <a:pt x="102" y="371"/>
                  </a:lnTo>
                  <a:lnTo>
                    <a:pt x="35" y="405"/>
                  </a:lnTo>
                  <a:lnTo>
                    <a:pt x="1" y="438"/>
                  </a:lnTo>
                  <a:lnTo>
                    <a:pt x="1" y="506"/>
                  </a:lnTo>
                  <a:lnTo>
                    <a:pt x="68" y="539"/>
                  </a:lnTo>
                  <a:lnTo>
                    <a:pt x="68" y="573"/>
                  </a:lnTo>
                  <a:lnTo>
                    <a:pt x="102" y="640"/>
                  </a:lnTo>
                  <a:lnTo>
                    <a:pt x="102" y="708"/>
                  </a:lnTo>
                  <a:lnTo>
                    <a:pt x="169" y="741"/>
                  </a:lnTo>
                  <a:lnTo>
                    <a:pt x="203" y="741"/>
                  </a:lnTo>
                  <a:lnTo>
                    <a:pt x="237" y="708"/>
                  </a:lnTo>
                  <a:lnTo>
                    <a:pt x="270" y="674"/>
                  </a:lnTo>
                  <a:lnTo>
                    <a:pt x="270" y="640"/>
                  </a:lnTo>
                  <a:lnTo>
                    <a:pt x="270" y="573"/>
                  </a:lnTo>
                  <a:lnTo>
                    <a:pt x="506" y="573"/>
                  </a:lnTo>
                  <a:lnTo>
                    <a:pt x="674" y="539"/>
                  </a:lnTo>
                  <a:lnTo>
                    <a:pt x="775" y="472"/>
                  </a:lnTo>
                  <a:lnTo>
                    <a:pt x="843" y="405"/>
                  </a:lnTo>
                  <a:lnTo>
                    <a:pt x="910" y="304"/>
                  </a:lnTo>
                  <a:lnTo>
                    <a:pt x="910" y="203"/>
                  </a:lnTo>
                  <a:lnTo>
                    <a:pt x="910" y="169"/>
                  </a:lnTo>
                  <a:lnTo>
                    <a:pt x="876" y="135"/>
                  </a:lnTo>
                  <a:lnTo>
                    <a:pt x="708"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5" name="Google Shape;455;p3"/>
            <p:cNvSpPr/>
            <p:nvPr/>
          </p:nvSpPr>
          <p:spPr>
            <a:xfrm>
              <a:off x="3922973"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6" name="Google Shape;456;p3"/>
            <p:cNvSpPr/>
            <p:nvPr/>
          </p:nvSpPr>
          <p:spPr>
            <a:xfrm>
              <a:off x="4247679" y="4873617"/>
              <a:ext cx="45236" cy="30174"/>
            </a:xfrm>
            <a:custGeom>
              <a:avLst/>
              <a:gdLst/>
              <a:ahLst/>
              <a:cxnLst/>
              <a:rect l="l" t="t" r="r" b="b"/>
              <a:pathLst>
                <a:path w="910" h="607" extrusionOk="0">
                  <a:moveTo>
                    <a:pt x="438" y="0"/>
                  </a:moveTo>
                  <a:lnTo>
                    <a:pt x="303" y="68"/>
                  </a:lnTo>
                  <a:lnTo>
                    <a:pt x="202" y="202"/>
                  </a:lnTo>
                  <a:lnTo>
                    <a:pt x="101" y="303"/>
                  </a:lnTo>
                  <a:lnTo>
                    <a:pt x="34" y="371"/>
                  </a:lnTo>
                  <a:lnTo>
                    <a:pt x="0" y="438"/>
                  </a:lnTo>
                  <a:lnTo>
                    <a:pt x="34" y="472"/>
                  </a:lnTo>
                  <a:lnTo>
                    <a:pt x="68" y="505"/>
                  </a:lnTo>
                  <a:lnTo>
                    <a:pt x="202" y="472"/>
                  </a:lnTo>
                  <a:lnTo>
                    <a:pt x="303" y="371"/>
                  </a:lnTo>
                  <a:lnTo>
                    <a:pt x="472" y="236"/>
                  </a:lnTo>
                  <a:lnTo>
                    <a:pt x="606" y="404"/>
                  </a:lnTo>
                  <a:lnTo>
                    <a:pt x="775" y="573"/>
                  </a:lnTo>
                  <a:lnTo>
                    <a:pt x="808" y="606"/>
                  </a:lnTo>
                  <a:lnTo>
                    <a:pt x="876" y="573"/>
                  </a:lnTo>
                  <a:lnTo>
                    <a:pt x="909" y="539"/>
                  </a:lnTo>
                  <a:lnTo>
                    <a:pt x="876" y="472"/>
                  </a:lnTo>
                  <a:lnTo>
                    <a:pt x="741" y="303"/>
                  </a:lnTo>
                  <a:lnTo>
                    <a:pt x="573" y="135"/>
                  </a:lnTo>
                  <a:lnTo>
                    <a:pt x="573" y="101"/>
                  </a:lnTo>
                  <a:lnTo>
                    <a:pt x="539"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7" name="Google Shape;457;p3"/>
            <p:cNvSpPr/>
            <p:nvPr/>
          </p:nvSpPr>
          <p:spPr>
            <a:xfrm>
              <a:off x="4386568" y="4353104"/>
              <a:ext cx="56968" cy="40215"/>
            </a:xfrm>
            <a:custGeom>
              <a:avLst/>
              <a:gdLst/>
              <a:ahLst/>
              <a:cxnLst/>
              <a:rect l="l" t="t" r="r" b="b"/>
              <a:pathLst>
                <a:path w="1146" h="809" extrusionOk="0">
                  <a:moveTo>
                    <a:pt x="304" y="1"/>
                  </a:moveTo>
                  <a:lnTo>
                    <a:pt x="203" y="68"/>
                  </a:lnTo>
                  <a:lnTo>
                    <a:pt x="135" y="169"/>
                  </a:lnTo>
                  <a:lnTo>
                    <a:pt x="68" y="270"/>
                  </a:lnTo>
                  <a:lnTo>
                    <a:pt x="1" y="405"/>
                  </a:lnTo>
                  <a:lnTo>
                    <a:pt x="1" y="472"/>
                  </a:lnTo>
                  <a:lnTo>
                    <a:pt x="34" y="506"/>
                  </a:lnTo>
                  <a:lnTo>
                    <a:pt x="371" y="775"/>
                  </a:lnTo>
                  <a:lnTo>
                    <a:pt x="438" y="809"/>
                  </a:lnTo>
                  <a:lnTo>
                    <a:pt x="506" y="775"/>
                  </a:lnTo>
                  <a:lnTo>
                    <a:pt x="539" y="708"/>
                  </a:lnTo>
                  <a:lnTo>
                    <a:pt x="539" y="674"/>
                  </a:lnTo>
                  <a:lnTo>
                    <a:pt x="506" y="640"/>
                  </a:lnTo>
                  <a:lnTo>
                    <a:pt x="304" y="472"/>
                  </a:lnTo>
                  <a:lnTo>
                    <a:pt x="674" y="438"/>
                  </a:lnTo>
                  <a:lnTo>
                    <a:pt x="1044" y="405"/>
                  </a:lnTo>
                  <a:lnTo>
                    <a:pt x="1112" y="371"/>
                  </a:lnTo>
                  <a:lnTo>
                    <a:pt x="1145" y="304"/>
                  </a:lnTo>
                  <a:lnTo>
                    <a:pt x="1112" y="236"/>
                  </a:lnTo>
                  <a:lnTo>
                    <a:pt x="1044" y="203"/>
                  </a:lnTo>
                  <a:lnTo>
                    <a:pt x="674" y="236"/>
                  </a:lnTo>
                  <a:lnTo>
                    <a:pt x="304" y="304"/>
                  </a:lnTo>
                  <a:lnTo>
                    <a:pt x="438" y="135"/>
                  </a:lnTo>
                  <a:lnTo>
                    <a:pt x="438"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8" name="Google Shape;458;p3"/>
            <p:cNvSpPr/>
            <p:nvPr/>
          </p:nvSpPr>
          <p:spPr>
            <a:xfrm>
              <a:off x="4165657" y="4704553"/>
              <a:ext cx="309693" cy="138989"/>
            </a:xfrm>
            <a:custGeom>
              <a:avLst/>
              <a:gdLst/>
              <a:ahLst/>
              <a:cxnLst/>
              <a:rect l="l" t="t" r="r" b="b"/>
              <a:pathLst>
                <a:path w="6230" h="2796" extrusionOk="0">
                  <a:moveTo>
                    <a:pt x="3839" y="1"/>
                  </a:moveTo>
                  <a:lnTo>
                    <a:pt x="1953" y="35"/>
                  </a:lnTo>
                  <a:lnTo>
                    <a:pt x="1011" y="35"/>
                  </a:lnTo>
                  <a:lnTo>
                    <a:pt x="539" y="102"/>
                  </a:lnTo>
                  <a:lnTo>
                    <a:pt x="101" y="203"/>
                  </a:lnTo>
                  <a:lnTo>
                    <a:pt x="68" y="237"/>
                  </a:lnTo>
                  <a:lnTo>
                    <a:pt x="101" y="270"/>
                  </a:lnTo>
                  <a:lnTo>
                    <a:pt x="135" y="270"/>
                  </a:lnTo>
                  <a:lnTo>
                    <a:pt x="34" y="506"/>
                  </a:lnTo>
                  <a:lnTo>
                    <a:pt x="0" y="775"/>
                  </a:lnTo>
                  <a:lnTo>
                    <a:pt x="0" y="1314"/>
                  </a:lnTo>
                  <a:lnTo>
                    <a:pt x="34" y="1954"/>
                  </a:lnTo>
                  <a:lnTo>
                    <a:pt x="135" y="2593"/>
                  </a:lnTo>
                  <a:lnTo>
                    <a:pt x="169" y="2627"/>
                  </a:lnTo>
                  <a:lnTo>
                    <a:pt x="202" y="2661"/>
                  </a:lnTo>
                  <a:lnTo>
                    <a:pt x="303" y="2661"/>
                  </a:lnTo>
                  <a:lnTo>
                    <a:pt x="977" y="2762"/>
                  </a:lnTo>
                  <a:lnTo>
                    <a:pt x="1684" y="2795"/>
                  </a:lnTo>
                  <a:lnTo>
                    <a:pt x="2391" y="2762"/>
                  </a:lnTo>
                  <a:lnTo>
                    <a:pt x="3098" y="2728"/>
                  </a:lnTo>
                  <a:lnTo>
                    <a:pt x="4478" y="2661"/>
                  </a:lnTo>
                  <a:lnTo>
                    <a:pt x="5185" y="2627"/>
                  </a:lnTo>
                  <a:lnTo>
                    <a:pt x="5892" y="2661"/>
                  </a:lnTo>
                  <a:lnTo>
                    <a:pt x="5926" y="2728"/>
                  </a:lnTo>
                  <a:lnTo>
                    <a:pt x="6027" y="2728"/>
                  </a:lnTo>
                  <a:lnTo>
                    <a:pt x="6094" y="2694"/>
                  </a:lnTo>
                  <a:lnTo>
                    <a:pt x="6128" y="2627"/>
                  </a:lnTo>
                  <a:lnTo>
                    <a:pt x="6195" y="1348"/>
                  </a:lnTo>
                  <a:lnTo>
                    <a:pt x="6229" y="708"/>
                  </a:lnTo>
                  <a:lnTo>
                    <a:pt x="6229" y="405"/>
                  </a:lnTo>
                  <a:lnTo>
                    <a:pt x="6195" y="102"/>
                  </a:lnTo>
                  <a:lnTo>
                    <a:pt x="6162" y="68"/>
                  </a:lnTo>
                  <a:lnTo>
                    <a:pt x="6128" y="35"/>
                  </a:lnTo>
                  <a:lnTo>
                    <a:pt x="6094" y="68"/>
                  </a:lnTo>
                  <a:lnTo>
                    <a:pt x="6061" y="102"/>
                  </a:lnTo>
                  <a:lnTo>
                    <a:pt x="5960" y="641"/>
                  </a:lnTo>
                  <a:lnTo>
                    <a:pt x="5926" y="1247"/>
                  </a:lnTo>
                  <a:lnTo>
                    <a:pt x="5892" y="2425"/>
                  </a:lnTo>
                  <a:lnTo>
                    <a:pt x="5185" y="2391"/>
                  </a:lnTo>
                  <a:lnTo>
                    <a:pt x="4512" y="2391"/>
                  </a:lnTo>
                  <a:lnTo>
                    <a:pt x="3132" y="2459"/>
                  </a:lnTo>
                  <a:lnTo>
                    <a:pt x="1751" y="2526"/>
                  </a:lnTo>
                  <a:lnTo>
                    <a:pt x="1044" y="2560"/>
                  </a:lnTo>
                  <a:lnTo>
                    <a:pt x="371" y="2526"/>
                  </a:lnTo>
                  <a:lnTo>
                    <a:pt x="270" y="1920"/>
                  </a:lnTo>
                  <a:lnTo>
                    <a:pt x="236" y="1314"/>
                  </a:lnTo>
                  <a:lnTo>
                    <a:pt x="236" y="775"/>
                  </a:lnTo>
                  <a:lnTo>
                    <a:pt x="236" y="506"/>
                  </a:lnTo>
                  <a:lnTo>
                    <a:pt x="169" y="270"/>
                  </a:lnTo>
                  <a:lnTo>
                    <a:pt x="505" y="304"/>
                  </a:lnTo>
                  <a:lnTo>
                    <a:pt x="1482" y="304"/>
                  </a:lnTo>
                  <a:lnTo>
                    <a:pt x="2122" y="270"/>
                  </a:lnTo>
                  <a:lnTo>
                    <a:pt x="2761" y="237"/>
                  </a:lnTo>
                  <a:lnTo>
                    <a:pt x="4108" y="203"/>
                  </a:lnTo>
                  <a:lnTo>
                    <a:pt x="5354" y="203"/>
                  </a:lnTo>
                  <a:lnTo>
                    <a:pt x="5623" y="237"/>
                  </a:lnTo>
                  <a:lnTo>
                    <a:pt x="5724" y="237"/>
                  </a:lnTo>
                  <a:lnTo>
                    <a:pt x="5791" y="270"/>
                  </a:lnTo>
                  <a:lnTo>
                    <a:pt x="5859" y="304"/>
                  </a:lnTo>
                  <a:lnTo>
                    <a:pt x="5892" y="304"/>
                  </a:lnTo>
                  <a:lnTo>
                    <a:pt x="5960" y="270"/>
                  </a:lnTo>
                  <a:lnTo>
                    <a:pt x="5960" y="203"/>
                  </a:lnTo>
                  <a:lnTo>
                    <a:pt x="5926" y="102"/>
                  </a:lnTo>
                  <a:lnTo>
                    <a:pt x="5859" y="68"/>
                  </a:lnTo>
                  <a:lnTo>
                    <a:pt x="5791" y="35"/>
                  </a:lnTo>
                  <a:lnTo>
                    <a:pt x="56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9" name="Google Shape;459;p3"/>
            <p:cNvSpPr/>
            <p:nvPr/>
          </p:nvSpPr>
          <p:spPr>
            <a:xfrm>
              <a:off x="3779062" y="4736368"/>
              <a:ext cx="45236" cy="26843"/>
            </a:xfrm>
            <a:custGeom>
              <a:avLst/>
              <a:gdLst/>
              <a:ahLst/>
              <a:cxnLst/>
              <a:rect l="l" t="t" r="r" b="b"/>
              <a:pathLst>
                <a:path w="910" h="540" extrusionOk="0">
                  <a:moveTo>
                    <a:pt x="741" y="1"/>
                  </a:moveTo>
                  <a:lnTo>
                    <a:pt x="573" y="34"/>
                  </a:lnTo>
                  <a:lnTo>
                    <a:pt x="404" y="102"/>
                  </a:lnTo>
                  <a:lnTo>
                    <a:pt x="67" y="236"/>
                  </a:lnTo>
                  <a:lnTo>
                    <a:pt x="34" y="270"/>
                  </a:lnTo>
                  <a:lnTo>
                    <a:pt x="0" y="337"/>
                  </a:lnTo>
                  <a:lnTo>
                    <a:pt x="34" y="405"/>
                  </a:lnTo>
                  <a:lnTo>
                    <a:pt x="67" y="438"/>
                  </a:lnTo>
                  <a:lnTo>
                    <a:pt x="775" y="539"/>
                  </a:lnTo>
                  <a:lnTo>
                    <a:pt x="842" y="539"/>
                  </a:lnTo>
                  <a:lnTo>
                    <a:pt x="876" y="506"/>
                  </a:lnTo>
                  <a:lnTo>
                    <a:pt x="909" y="472"/>
                  </a:lnTo>
                  <a:lnTo>
                    <a:pt x="909" y="438"/>
                  </a:lnTo>
                  <a:lnTo>
                    <a:pt x="876" y="371"/>
                  </a:lnTo>
                  <a:lnTo>
                    <a:pt x="842" y="337"/>
                  </a:lnTo>
                  <a:lnTo>
                    <a:pt x="505" y="270"/>
                  </a:lnTo>
                  <a:lnTo>
                    <a:pt x="674" y="203"/>
                  </a:lnTo>
                  <a:lnTo>
                    <a:pt x="775" y="102"/>
                  </a:lnTo>
                  <a:lnTo>
                    <a:pt x="808"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0" name="Google Shape;460;p3"/>
            <p:cNvSpPr/>
            <p:nvPr/>
          </p:nvSpPr>
          <p:spPr>
            <a:xfrm>
              <a:off x="4348093" y="4920494"/>
              <a:ext cx="127258" cy="82021"/>
            </a:xfrm>
            <a:custGeom>
              <a:avLst/>
              <a:gdLst/>
              <a:ahLst/>
              <a:cxnLst/>
              <a:rect l="l" t="t" r="r" b="b"/>
              <a:pathLst>
                <a:path w="2560" h="1650" extrusionOk="0">
                  <a:moveTo>
                    <a:pt x="371" y="0"/>
                  </a:moveTo>
                  <a:lnTo>
                    <a:pt x="34" y="67"/>
                  </a:lnTo>
                  <a:lnTo>
                    <a:pt x="0" y="101"/>
                  </a:lnTo>
                  <a:lnTo>
                    <a:pt x="0" y="135"/>
                  </a:lnTo>
                  <a:lnTo>
                    <a:pt x="0" y="168"/>
                  </a:lnTo>
                  <a:lnTo>
                    <a:pt x="68" y="202"/>
                  </a:lnTo>
                  <a:lnTo>
                    <a:pt x="707" y="236"/>
                  </a:lnTo>
                  <a:lnTo>
                    <a:pt x="1347" y="236"/>
                  </a:lnTo>
                  <a:lnTo>
                    <a:pt x="1818" y="269"/>
                  </a:lnTo>
                  <a:lnTo>
                    <a:pt x="2323" y="269"/>
                  </a:lnTo>
                  <a:lnTo>
                    <a:pt x="2391" y="539"/>
                  </a:lnTo>
                  <a:lnTo>
                    <a:pt x="2391" y="842"/>
                  </a:lnTo>
                  <a:lnTo>
                    <a:pt x="2357" y="1414"/>
                  </a:lnTo>
                  <a:lnTo>
                    <a:pt x="404" y="1414"/>
                  </a:lnTo>
                  <a:lnTo>
                    <a:pt x="169" y="1481"/>
                  </a:lnTo>
                  <a:lnTo>
                    <a:pt x="135" y="1515"/>
                  </a:lnTo>
                  <a:lnTo>
                    <a:pt x="169" y="1549"/>
                  </a:lnTo>
                  <a:lnTo>
                    <a:pt x="404" y="1616"/>
                  </a:lnTo>
                  <a:lnTo>
                    <a:pt x="1212" y="1616"/>
                  </a:lnTo>
                  <a:lnTo>
                    <a:pt x="2458" y="1650"/>
                  </a:lnTo>
                  <a:lnTo>
                    <a:pt x="2525" y="1616"/>
                  </a:lnTo>
                  <a:lnTo>
                    <a:pt x="2559" y="1549"/>
                  </a:lnTo>
                  <a:lnTo>
                    <a:pt x="2559" y="1212"/>
                  </a:lnTo>
                  <a:lnTo>
                    <a:pt x="2525" y="875"/>
                  </a:lnTo>
                  <a:lnTo>
                    <a:pt x="2391" y="236"/>
                  </a:lnTo>
                  <a:lnTo>
                    <a:pt x="2458" y="236"/>
                  </a:lnTo>
                  <a:lnTo>
                    <a:pt x="2492" y="168"/>
                  </a:lnTo>
                  <a:lnTo>
                    <a:pt x="2458" y="135"/>
                  </a:lnTo>
                  <a:lnTo>
                    <a:pt x="2424" y="101"/>
                  </a:lnTo>
                  <a:lnTo>
                    <a:pt x="2357" y="101"/>
                  </a:lnTo>
                  <a:lnTo>
                    <a:pt x="2357" y="34"/>
                  </a:lnTo>
                  <a:lnTo>
                    <a:pt x="2323" y="0"/>
                  </a:lnTo>
                  <a:lnTo>
                    <a:pt x="2290" y="0"/>
                  </a:lnTo>
                  <a:lnTo>
                    <a:pt x="2290" y="34"/>
                  </a:lnTo>
                  <a:lnTo>
                    <a:pt x="2290" y="67"/>
                  </a:lnTo>
                  <a:lnTo>
                    <a:pt x="2054"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1" name="Google Shape;461;p3"/>
            <p:cNvSpPr/>
            <p:nvPr/>
          </p:nvSpPr>
          <p:spPr>
            <a:xfrm>
              <a:off x="4204133" y="4851844"/>
              <a:ext cx="123927" cy="149031"/>
            </a:xfrm>
            <a:custGeom>
              <a:avLst/>
              <a:gdLst/>
              <a:ahLst/>
              <a:cxnLst/>
              <a:rect l="l" t="t" r="r" b="b"/>
              <a:pathLst>
                <a:path w="2493" h="2998" extrusionOk="0">
                  <a:moveTo>
                    <a:pt x="270" y="1482"/>
                  </a:moveTo>
                  <a:lnTo>
                    <a:pt x="506" y="1549"/>
                  </a:lnTo>
                  <a:lnTo>
                    <a:pt x="708" y="1583"/>
                  </a:lnTo>
                  <a:lnTo>
                    <a:pt x="1179" y="1617"/>
                  </a:lnTo>
                  <a:lnTo>
                    <a:pt x="1718" y="1650"/>
                  </a:lnTo>
                  <a:lnTo>
                    <a:pt x="1987" y="1650"/>
                  </a:lnTo>
                  <a:lnTo>
                    <a:pt x="2257" y="1617"/>
                  </a:lnTo>
                  <a:lnTo>
                    <a:pt x="2257" y="2155"/>
                  </a:lnTo>
                  <a:lnTo>
                    <a:pt x="2257" y="2391"/>
                  </a:lnTo>
                  <a:lnTo>
                    <a:pt x="2257" y="2660"/>
                  </a:lnTo>
                  <a:lnTo>
                    <a:pt x="1785" y="2660"/>
                  </a:lnTo>
                  <a:lnTo>
                    <a:pt x="1348" y="2694"/>
                  </a:lnTo>
                  <a:lnTo>
                    <a:pt x="809" y="2728"/>
                  </a:lnTo>
                  <a:lnTo>
                    <a:pt x="540" y="2761"/>
                  </a:lnTo>
                  <a:lnTo>
                    <a:pt x="304" y="2795"/>
                  </a:lnTo>
                  <a:lnTo>
                    <a:pt x="278" y="2821"/>
                  </a:lnTo>
                  <a:lnTo>
                    <a:pt x="278" y="2821"/>
                  </a:lnTo>
                  <a:lnTo>
                    <a:pt x="304" y="2559"/>
                  </a:lnTo>
                  <a:lnTo>
                    <a:pt x="304" y="2189"/>
                  </a:lnTo>
                  <a:lnTo>
                    <a:pt x="270" y="1482"/>
                  </a:lnTo>
                  <a:close/>
                  <a:moveTo>
                    <a:pt x="1718" y="1"/>
                  </a:moveTo>
                  <a:lnTo>
                    <a:pt x="1146" y="34"/>
                  </a:lnTo>
                  <a:lnTo>
                    <a:pt x="674" y="68"/>
                  </a:lnTo>
                  <a:lnTo>
                    <a:pt x="203" y="135"/>
                  </a:lnTo>
                  <a:lnTo>
                    <a:pt x="169" y="68"/>
                  </a:lnTo>
                  <a:lnTo>
                    <a:pt x="136" y="68"/>
                  </a:lnTo>
                  <a:lnTo>
                    <a:pt x="35" y="405"/>
                  </a:lnTo>
                  <a:lnTo>
                    <a:pt x="35" y="708"/>
                  </a:lnTo>
                  <a:lnTo>
                    <a:pt x="35" y="1381"/>
                  </a:lnTo>
                  <a:lnTo>
                    <a:pt x="1" y="2155"/>
                  </a:lnTo>
                  <a:lnTo>
                    <a:pt x="35" y="2526"/>
                  </a:lnTo>
                  <a:lnTo>
                    <a:pt x="68" y="2930"/>
                  </a:lnTo>
                  <a:lnTo>
                    <a:pt x="136" y="2963"/>
                  </a:lnTo>
                  <a:lnTo>
                    <a:pt x="169" y="2997"/>
                  </a:lnTo>
                  <a:lnTo>
                    <a:pt x="237" y="2963"/>
                  </a:lnTo>
                  <a:lnTo>
                    <a:pt x="270" y="2896"/>
                  </a:lnTo>
                  <a:lnTo>
                    <a:pt x="276" y="2835"/>
                  </a:lnTo>
                  <a:lnTo>
                    <a:pt x="304" y="2862"/>
                  </a:lnTo>
                  <a:lnTo>
                    <a:pt x="540" y="2896"/>
                  </a:lnTo>
                  <a:lnTo>
                    <a:pt x="1348" y="2896"/>
                  </a:lnTo>
                  <a:lnTo>
                    <a:pt x="1819" y="2862"/>
                  </a:lnTo>
                  <a:lnTo>
                    <a:pt x="2290" y="2829"/>
                  </a:lnTo>
                  <a:lnTo>
                    <a:pt x="2324" y="2896"/>
                  </a:lnTo>
                  <a:lnTo>
                    <a:pt x="2358" y="2930"/>
                  </a:lnTo>
                  <a:lnTo>
                    <a:pt x="2391" y="2896"/>
                  </a:lnTo>
                  <a:lnTo>
                    <a:pt x="2425" y="2829"/>
                  </a:lnTo>
                  <a:lnTo>
                    <a:pt x="2459" y="2761"/>
                  </a:lnTo>
                  <a:lnTo>
                    <a:pt x="2425" y="2694"/>
                  </a:lnTo>
                  <a:lnTo>
                    <a:pt x="2459" y="2425"/>
                  </a:lnTo>
                  <a:lnTo>
                    <a:pt x="2492" y="2155"/>
                  </a:lnTo>
                  <a:lnTo>
                    <a:pt x="2492" y="1617"/>
                  </a:lnTo>
                  <a:lnTo>
                    <a:pt x="2492" y="876"/>
                  </a:lnTo>
                  <a:lnTo>
                    <a:pt x="2492" y="506"/>
                  </a:lnTo>
                  <a:lnTo>
                    <a:pt x="2425" y="135"/>
                  </a:lnTo>
                  <a:lnTo>
                    <a:pt x="2391" y="135"/>
                  </a:lnTo>
                  <a:lnTo>
                    <a:pt x="2324" y="438"/>
                  </a:lnTo>
                  <a:lnTo>
                    <a:pt x="2290" y="775"/>
                  </a:lnTo>
                  <a:lnTo>
                    <a:pt x="2290" y="1415"/>
                  </a:lnTo>
                  <a:lnTo>
                    <a:pt x="2290" y="1448"/>
                  </a:lnTo>
                  <a:lnTo>
                    <a:pt x="2021" y="1415"/>
                  </a:lnTo>
                  <a:lnTo>
                    <a:pt x="1718" y="1381"/>
                  </a:lnTo>
                  <a:lnTo>
                    <a:pt x="1179" y="1381"/>
                  </a:lnTo>
                  <a:lnTo>
                    <a:pt x="708" y="1347"/>
                  </a:lnTo>
                  <a:lnTo>
                    <a:pt x="472" y="1347"/>
                  </a:lnTo>
                  <a:lnTo>
                    <a:pt x="270" y="1381"/>
                  </a:lnTo>
                  <a:lnTo>
                    <a:pt x="270" y="842"/>
                  </a:lnTo>
                  <a:lnTo>
                    <a:pt x="270" y="573"/>
                  </a:lnTo>
                  <a:lnTo>
                    <a:pt x="237" y="304"/>
                  </a:lnTo>
                  <a:lnTo>
                    <a:pt x="775" y="270"/>
                  </a:lnTo>
                  <a:lnTo>
                    <a:pt x="1280" y="236"/>
                  </a:lnTo>
                  <a:lnTo>
                    <a:pt x="1785" y="203"/>
                  </a:lnTo>
                  <a:lnTo>
                    <a:pt x="2290" y="169"/>
                  </a:lnTo>
                  <a:lnTo>
                    <a:pt x="2358" y="135"/>
                  </a:lnTo>
                  <a:lnTo>
                    <a:pt x="2358"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2" name="Google Shape;462;p3"/>
            <p:cNvSpPr/>
            <p:nvPr/>
          </p:nvSpPr>
          <p:spPr>
            <a:xfrm>
              <a:off x="4344713" y="4932176"/>
              <a:ext cx="8451" cy="70340"/>
            </a:xfrm>
            <a:custGeom>
              <a:avLst/>
              <a:gdLst/>
              <a:ahLst/>
              <a:cxnLst/>
              <a:rect l="l" t="t" r="r" b="b"/>
              <a:pathLst>
                <a:path w="170" h="1415" extrusionOk="0">
                  <a:moveTo>
                    <a:pt x="102" y="1"/>
                  </a:moveTo>
                  <a:lnTo>
                    <a:pt x="35" y="102"/>
                  </a:lnTo>
                  <a:lnTo>
                    <a:pt x="1" y="236"/>
                  </a:lnTo>
                  <a:lnTo>
                    <a:pt x="1" y="506"/>
                  </a:lnTo>
                  <a:lnTo>
                    <a:pt x="1" y="1314"/>
                  </a:lnTo>
                  <a:lnTo>
                    <a:pt x="1" y="1381"/>
                  </a:lnTo>
                  <a:lnTo>
                    <a:pt x="68" y="1415"/>
                  </a:lnTo>
                  <a:lnTo>
                    <a:pt x="136" y="1381"/>
                  </a:lnTo>
                  <a:lnTo>
                    <a:pt x="169" y="1314"/>
                  </a:lnTo>
                  <a:lnTo>
                    <a:pt x="169" y="506"/>
                  </a:lnTo>
                  <a:lnTo>
                    <a:pt x="169" y="236"/>
                  </a:lnTo>
                  <a:lnTo>
                    <a:pt x="169" y="102"/>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3" name="Google Shape;463;p3"/>
            <p:cNvSpPr/>
            <p:nvPr/>
          </p:nvSpPr>
          <p:spPr>
            <a:xfrm>
              <a:off x="4394920" y="4942217"/>
              <a:ext cx="28534" cy="38575"/>
            </a:xfrm>
            <a:custGeom>
              <a:avLst/>
              <a:gdLst/>
              <a:ahLst/>
              <a:cxnLst/>
              <a:rect l="l" t="t" r="r" b="b"/>
              <a:pathLst>
                <a:path w="574" h="776" extrusionOk="0">
                  <a:moveTo>
                    <a:pt x="169" y="1"/>
                  </a:moveTo>
                  <a:lnTo>
                    <a:pt x="136" y="68"/>
                  </a:lnTo>
                  <a:lnTo>
                    <a:pt x="136" y="135"/>
                  </a:lnTo>
                  <a:lnTo>
                    <a:pt x="169" y="203"/>
                  </a:lnTo>
                  <a:lnTo>
                    <a:pt x="237" y="270"/>
                  </a:lnTo>
                  <a:lnTo>
                    <a:pt x="304" y="337"/>
                  </a:lnTo>
                  <a:lnTo>
                    <a:pt x="270" y="371"/>
                  </a:lnTo>
                  <a:lnTo>
                    <a:pt x="35" y="573"/>
                  </a:lnTo>
                  <a:lnTo>
                    <a:pt x="35" y="607"/>
                  </a:lnTo>
                  <a:lnTo>
                    <a:pt x="1" y="674"/>
                  </a:lnTo>
                  <a:lnTo>
                    <a:pt x="68" y="741"/>
                  </a:lnTo>
                  <a:lnTo>
                    <a:pt x="136" y="775"/>
                  </a:lnTo>
                  <a:lnTo>
                    <a:pt x="169" y="775"/>
                  </a:lnTo>
                  <a:lnTo>
                    <a:pt x="203" y="741"/>
                  </a:lnTo>
                  <a:lnTo>
                    <a:pt x="405" y="539"/>
                  </a:lnTo>
                  <a:lnTo>
                    <a:pt x="506" y="438"/>
                  </a:lnTo>
                  <a:lnTo>
                    <a:pt x="540" y="405"/>
                  </a:lnTo>
                  <a:lnTo>
                    <a:pt x="573" y="337"/>
                  </a:lnTo>
                  <a:lnTo>
                    <a:pt x="573" y="304"/>
                  </a:lnTo>
                  <a:lnTo>
                    <a:pt x="540" y="236"/>
                  </a:lnTo>
                  <a:lnTo>
                    <a:pt x="439" y="135"/>
                  </a:lnTo>
                  <a:lnTo>
                    <a:pt x="371" y="102"/>
                  </a:lnTo>
                  <a:lnTo>
                    <a:pt x="304" y="68"/>
                  </a:lnTo>
                  <a:lnTo>
                    <a:pt x="2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4" name="Google Shape;464;p3"/>
            <p:cNvSpPr/>
            <p:nvPr/>
          </p:nvSpPr>
          <p:spPr>
            <a:xfrm>
              <a:off x="4399940" y="4500394"/>
              <a:ext cx="55327" cy="45236"/>
            </a:xfrm>
            <a:custGeom>
              <a:avLst/>
              <a:gdLst/>
              <a:ahLst/>
              <a:cxnLst/>
              <a:rect l="l" t="t" r="r" b="b"/>
              <a:pathLst>
                <a:path w="1113" h="910" extrusionOk="0">
                  <a:moveTo>
                    <a:pt x="944" y="0"/>
                  </a:moveTo>
                  <a:lnTo>
                    <a:pt x="876" y="34"/>
                  </a:lnTo>
                  <a:lnTo>
                    <a:pt x="876" y="101"/>
                  </a:lnTo>
                  <a:lnTo>
                    <a:pt x="876" y="236"/>
                  </a:lnTo>
                  <a:lnTo>
                    <a:pt x="843" y="337"/>
                  </a:lnTo>
                  <a:lnTo>
                    <a:pt x="775" y="438"/>
                  </a:lnTo>
                  <a:lnTo>
                    <a:pt x="641" y="472"/>
                  </a:lnTo>
                  <a:lnTo>
                    <a:pt x="405" y="472"/>
                  </a:lnTo>
                  <a:lnTo>
                    <a:pt x="405" y="404"/>
                  </a:lnTo>
                  <a:lnTo>
                    <a:pt x="405" y="337"/>
                  </a:lnTo>
                  <a:lnTo>
                    <a:pt x="439" y="236"/>
                  </a:lnTo>
                  <a:lnTo>
                    <a:pt x="439" y="202"/>
                  </a:lnTo>
                  <a:lnTo>
                    <a:pt x="371" y="202"/>
                  </a:lnTo>
                  <a:lnTo>
                    <a:pt x="237" y="303"/>
                  </a:lnTo>
                  <a:lnTo>
                    <a:pt x="68" y="337"/>
                  </a:lnTo>
                  <a:lnTo>
                    <a:pt x="1" y="371"/>
                  </a:lnTo>
                  <a:lnTo>
                    <a:pt x="1" y="472"/>
                  </a:lnTo>
                  <a:lnTo>
                    <a:pt x="169" y="842"/>
                  </a:lnTo>
                  <a:lnTo>
                    <a:pt x="203" y="909"/>
                  </a:lnTo>
                  <a:lnTo>
                    <a:pt x="371" y="909"/>
                  </a:lnTo>
                  <a:lnTo>
                    <a:pt x="405" y="876"/>
                  </a:lnTo>
                  <a:lnTo>
                    <a:pt x="405" y="808"/>
                  </a:lnTo>
                  <a:lnTo>
                    <a:pt x="371" y="674"/>
                  </a:lnTo>
                  <a:lnTo>
                    <a:pt x="607" y="674"/>
                  </a:lnTo>
                  <a:lnTo>
                    <a:pt x="809" y="640"/>
                  </a:lnTo>
                  <a:lnTo>
                    <a:pt x="944" y="539"/>
                  </a:lnTo>
                  <a:lnTo>
                    <a:pt x="1045" y="371"/>
                  </a:lnTo>
                  <a:lnTo>
                    <a:pt x="1112" y="236"/>
                  </a:lnTo>
                  <a:lnTo>
                    <a:pt x="1078" y="68"/>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5" name="Google Shape;465;p3"/>
            <p:cNvSpPr/>
            <p:nvPr/>
          </p:nvSpPr>
          <p:spPr>
            <a:xfrm>
              <a:off x="4269402" y="4289525"/>
              <a:ext cx="202568" cy="125567"/>
            </a:xfrm>
            <a:custGeom>
              <a:avLst/>
              <a:gdLst/>
              <a:ahLst/>
              <a:cxnLst/>
              <a:rect l="l" t="t" r="r" b="b"/>
              <a:pathLst>
                <a:path w="4075" h="2526" extrusionOk="0">
                  <a:moveTo>
                    <a:pt x="2930" y="236"/>
                  </a:moveTo>
                  <a:lnTo>
                    <a:pt x="3839" y="270"/>
                  </a:lnTo>
                  <a:lnTo>
                    <a:pt x="3839" y="1280"/>
                  </a:lnTo>
                  <a:lnTo>
                    <a:pt x="3873" y="2256"/>
                  </a:lnTo>
                  <a:lnTo>
                    <a:pt x="2055" y="2189"/>
                  </a:lnTo>
                  <a:lnTo>
                    <a:pt x="1112" y="2189"/>
                  </a:lnTo>
                  <a:lnTo>
                    <a:pt x="237" y="2222"/>
                  </a:lnTo>
                  <a:lnTo>
                    <a:pt x="203" y="2222"/>
                  </a:lnTo>
                  <a:lnTo>
                    <a:pt x="237" y="2189"/>
                  </a:lnTo>
                  <a:lnTo>
                    <a:pt x="237" y="1953"/>
                  </a:lnTo>
                  <a:lnTo>
                    <a:pt x="237" y="1717"/>
                  </a:lnTo>
                  <a:lnTo>
                    <a:pt x="203" y="1246"/>
                  </a:lnTo>
                  <a:lnTo>
                    <a:pt x="203" y="741"/>
                  </a:lnTo>
                  <a:lnTo>
                    <a:pt x="237" y="236"/>
                  </a:lnTo>
                  <a:close/>
                  <a:moveTo>
                    <a:pt x="1112" y="0"/>
                  </a:moveTo>
                  <a:lnTo>
                    <a:pt x="237" y="68"/>
                  </a:lnTo>
                  <a:lnTo>
                    <a:pt x="203" y="101"/>
                  </a:lnTo>
                  <a:lnTo>
                    <a:pt x="136" y="101"/>
                  </a:lnTo>
                  <a:lnTo>
                    <a:pt x="102" y="135"/>
                  </a:lnTo>
                  <a:lnTo>
                    <a:pt x="35" y="674"/>
                  </a:lnTo>
                  <a:lnTo>
                    <a:pt x="1" y="1246"/>
                  </a:lnTo>
                  <a:lnTo>
                    <a:pt x="1" y="1751"/>
                  </a:lnTo>
                  <a:lnTo>
                    <a:pt x="35" y="1987"/>
                  </a:lnTo>
                  <a:lnTo>
                    <a:pt x="136" y="2189"/>
                  </a:lnTo>
                  <a:lnTo>
                    <a:pt x="169" y="2222"/>
                  </a:lnTo>
                  <a:lnTo>
                    <a:pt x="169" y="2290"/>
                  </a:lnTo>
                  <a:lnTo>
                    <a:pt x="203" y="2323"/>
                  </a:lnTo>
                  <a:lnTo>
                    <a:pt x="641" y="2391"/>
                  </a:lnTo>
                  <a:lnTo>
                    <a:pt x="1112" y="2458"/>
                  </a:lnTo>
                  <a:lnTo>
                    <a:pt x="2021" y="2525"/>
                  </a:lnTo>
                  <a:lnTo>
                    <a:pt x="2964" y="2525"/>
                  </a:lnTo>
                  <a:lnTo>
                    <a:pt x="3873" y="2458"/>
                  </a:lnTo>
                  <a:lnTo>
                    <a:pt x="3906" y="2525"/>
                  </a:lnTo>
                  <a:lnTo>
                    <a:pt x="3974" y="2525"/>
                  </a:lnTo>
                  <a:lnTo>
                    <a:pt x="4041" y="2492"/>
                  </a:lnTo>
                  <a:lnTo>
                    <a:pt x="4075" y="2424"/>
                  </a:lnTo>
                  <a:lnTo>
                    <a:pt x="4075" y="1280"/>
                  </a:lnTo>
                  <a:lnTo>
                    <a:pt x="4041" y="707"/>
                  </a:lnTo>
                  <a:lnTo>
                    <a:pt x="4007" y="169"/>
                  </a:lnTo>
                  <a:lnTo>
                    <a:pt x="4007" y="101"/>
                  </a:lnTo>
                  <a:lnTo>
                    <a:pt x="3974" y="68"/>
                  </a:lnTo>
                  <a:lnTo>
                    <a:pt x="3873" y="68"/>
                  </a:lnTo>
                  <a:lnTo>
                    <a:pt x="296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6" name="Google Shape;466;p3"/>
            <p:cNvSpPr/>
            <p:nvPr/>
          </p:nvSpPr>
          <p:spPr>
            <a:xfrm>
              <a:off x="4348093" y="4430105"/>
              <a:ext cx="132278" cy="262817"/>
            </a:xfrm>
            <a:custGeom>
              <a:avLst/>
              <a:gdLst/>
              <a:ahLst/>
              <a:cxnLst/>
              <a:rect l="l" t="t" r="r" b="b"/>
              <a:pathLst>
                <a:path w="2661" h="5287" extrusionOk="0">
                  <a:moveTo>
                    <a:pt x="2492" y="202"/>
                  </a:moveTo>
                  <a:lnTo>
                    <a:pt x="2424" y="472"/>
                  </a:lnTo>
                  <a:lnTo>
                    <a:pt x="2391" y="775"/>
                  </a:lnTo>
                  <a:lnTo>
                    <a:pt x="2391" y="1347"/>
                  </a:lnTo>
                  <a:lnTo>
                    <a:pt x="2424" y="1953"/>
                  </a:lnTo>
                  <a:lnTo>
                    <a:pt x="2424" y="2525"/>
                  </a:lnTo>
                  <a:lnTo>
                    <a:pt x="2391" y="3771"/>
                  </a:lnTo>
                  <a:lnTo>
                    <a:pt x="2323" y="5017"/>
                  </a:lnTo>
                  <a:lnTo>
                    <a:pt x="1684" y="5017"/>
                  </a:lnTo>
                  <a:lnTo>
                    <a:pt x="1313" y="4983"/>
                  </a:lnTo>
                  <a:lnTo>
                    <a:pt x="1111" y="4983"/>
                  </a:lnTo>
                  <a:lnTo>
                    <a:pt x="943" y="5017"/>
                  </a:lnTo>
                  <a:lnTo>
                    <a:pt x="977" y="4344"/>
                  </a:lnTo>
                  <a:lnTo>
                    <a:pt x="977" y="3704"/>
                  </a:lnTo>
                  <a:lnTo>
                    <a:pt x="909" y="2424"/>
                  </a:lnTo>
                  <a:lnTo>
                    <a:pt x="943" y="2357"/>
                  </a:lnTo>
                  <a:lnTo>
                    <a:pt x="943" y="2290"/>
                  </a:lnTo>
                  <a:lnTo>
                    <a:pt x="909" y="2222"/>
                  </a:lnTo>
                  <a:lnTo>
                    <a:pt x="808" y="2222"/>
                  </a:lnTo>
                  <a:lnTo>
                    <a:pt x="303" y="2323"/>
                  </a:lnTo>
                  <a:lnTo>
                    <a:pt x="270" y="1751"/>
                  </a:lnTo>
                  <a:lnTo>
                    <a:pt x="236" y="1179"/>
                  </a:lnTo>
                  <a:lnTo>
                    <a:pt x="236" y="674"/>
                  </a:lnTo>
                  <a:lnTo>
                    <a:pt x="236" y="438"/>
                  </a:lnTo>
                  <a:lnTo>
                    <a:pt x="202" y="202"/>
                  </a:lnTo>
                  <a:lnTo>
                    <a:pt x="202" y="202"/>
                  </a:lnTo>
                  <a:lnTo>
                    <a:pt x="775" y="236"/>
                  </a:lnTo>
                  <a:lnTo>
                    <a:pt x="1347" y="236"/>
                  </a:lnTo>
                  <a:lnTo>
                    <a:pt x="2458" y="202"/>
                  </a:lnTo>
                  <a:close/>
                  <a:moveTo>
                    <a:pt x="775" y="0"/>
                  </a:moveTo>
                  <a:lnTo>
                    <a:pt x="202" y="68"/>
                  </a:lnTo>
                  <a:lnTo>
                    <a:pt x="169" y="101"/>
                  </a:lnTo>
                  <a:lnTo>
                    <a:pt x="101" y="68"/>
                  </a:lnTo>
                  <a:lnTo>
                    <a:pt x="68" y="101"/>
                  </a:lnTo>
                  <a:lnTo>
                    <a:pt x="0" y="371"/>
                  </a:lnTo>
                  <a:lnTo>
                    <a:pt x="0" y="640"/>
                  </a:lnTo>
                  <a:lnTo>
                    <a:pt x="0" y="1179"/>
                  </a:lnTo>
                  <a:lnTo>
                    <a:pt x="0" y="1785"/>
                  </a:lnTo>
                  <a:lnTo>
                    <a:pt x="0" y="2121"/>
                  </a:lnTo>
                  <a:lnTo>
                    <a:pt x="68" y="2424"/>
                  </a:lnTo>
                  <a:lnTo>
                    <a:pt x="68" y="2458"/>
                  </a:lnTo>
                  <a:lnTo>
                    <a:pt x="135" y="2492"/>
                  </a:lnTo>
                  <a:lnTo>
                    <a:pt x="270" y="2492"/>
                  </a:lnTo>
                  <a:lnTo>
                    <a:pt x="741" y="2458"/>
                  </a:lnTo>
                  <a:lnTo>
                    <a:pt x="741" y="3805"/>
                  </a:lnTo>
                  <a:lnTo>
                    <a:pt x="741" y="4478"/>
                  </a:lnTo>
                  <a:lnTo>
                    <a:pt x="775" y="5152"/>
                  </a:lnTo>
                  <a:lnTo>
                    <a:pt x="808" y="5185"/>
                  </a:lnTo>
                  <a:lnTo>
                    <a:pt x="876" y="5219"/>
                  </a:lnTo>
                  <a:lnTo>
                    <a:pt x="909" y="5185"/>
                  </a:lnTo>
                  <a:lnTo>
                    <a:pt x="943" y="5152"/>
                  </a:lnTo>
                  <a:lnTo>
                    <a:pt x="943" y="5118"/>
                  </a:lnTo>
                  <a:lnTo>
                    <a:pt x="1078" y="5185"/>
                  </a:lnTo>
                  <a:lnTo>
                    <a:pt x="1246" y="5219"/>
                  </a:lnTo>
                  <a:lnTo>
                    <a:pt x="1549" y="5219"/>
                  </a:lnTo>
                  <a:lnTo>
                    <a:pt x="1953" y="5253"/>
                  </a:lnTo>
                  <a:lnTo>
                    <a:pt x="2357" y="5253"/>
                  </a:lnTo>
                  <a:lnTo>
                    <a:pt x="2424" y="5286"/>
                  </a:lnTo>
                  <a:lnTo>
                    <a:pt x="2492" y="5253"/>
                  </a:lnTo>
                  <a:lnTo>
                    <a:pt x="2525" y="5253"/>
                  </a:lnTo>
                  <a:lnTo>
                    <a:pt x="2593" y="5219"/>
                  </a:lnTo>
                  <a:lnTo>
                    <a:pt x="2626" y="5152"/>
                  </a:lnTo>
                  <a:lnTo>
                    <a:pt x="2593" y="5084"/>
                  </a:lnTo>
                  <a:lnTo>
                    <a:pt x="2525" y="5017"/>
                  </a:lnTo>
                  <a:lnTo>
                    <a:pt x="2593" y="3771"/>
                  </a:lnTo>
                  <a:lnTo>
                    <a:pt x="2626" y="2525"/>
                  </a:lnTo>
                  <a:lnTo>
                    <a:pt x="2660" y="1347"/>
                  </a:lnTo>
                  <a:lnTo>
                    <a:pt x="2660" y="741"/>
                  </a:lnTo>
                  <a:lnTo>
                    <a:pt x="2593" y="438"/>
                  </a:lnTo>
                  <a:lnTo>
                    <a:pt x="2525" y="169"/>
                  </a:lnTo>
                  <a:lnTo>
                    <a:pt x="2559" y="135"/>
                  </a:lnTo>
                  <a:lnTo>
                    <a:pt x="2559" y="68"/>
                  </a:lnTo>
                  <a:lnTo>
                    <a:pt x="252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7" name="Google Shape;467;p3"/>
            <p:cNvSpPr/>
            <p:nvPr/>
          </p:nvSpPr>
          <p:spPr>
            <a:xfrm>
              <a:off x="4252699" y="4947238"/>
              <a:ext cx="41856" cy="25153"/>
            </a:xfrm>
            <a:custGeom>
              <a:avLst/>
              <a:gdLst/>
              <a:ahLst/>
              <a:cxnLst/>
              <a:rect l="l" t="t" r="r" b="b"/>
              <a:pathLst>
                <a:path w="842" h="506" extrusionOk="0">
                  <a:moveTo>
                    <a:pt x="34" y="1"/>
                  </a:moveTo>
                  <a:lnTo>
                    <a:pt x="0" y="68"/>
                  </a:lnTo>
                  <a:lnTo>
                    <a:pt x="0" y="135"/>
                  </a:lnTo>
                  <a:lnTo>
                    <a:pt x="101" y="304"/>
                  </a:lnTo>
                  <a:lnTo>
                    <a:pt x="236" y="472"/>
                  </a:lnTo>
                  <a:lnTo>
                    <a:pt x="270" y="506"/>
                  </a:lnTo>
                  <a:lnTo>
                    <a:pt x="303" y="506"/>
                  </a:lnTo>
                  <a:lnTo>
                    <a:pt x="371" y="472"/>
                  </a:lnTo>
                  <a:lnTo>
                    <a:pt x="472" y="472"/>
                  </a:lnTo>
                  <a:lnTo>
                    <a:pt x="640" y="304"/>
                  </a:lnTo>
                  <a:lnTo>
                    <a:pt x="842" y="169"/>
                  </a:lnTo>
                  <a:lnTo>
                    <a:pt x="842" y="102"/>
                  </a:lnTo>
                  <a:lnTo>
                    <a:pt x="842" y="34"/>
                  </a:lnTo>
                  <a:lnTo>
                    <a:pt x="775" y="1"/>
                  </a:lnTo>
                  <a:lnTo>
                    <a:pt x="707" y="1"/>
                  </a:lnTo>
                  <a:lnTo>
                    <a:pt x="539" y="135"/>
                  </a:lnTo>
                  <a:lnTo>
                    <a:pt x="371" y="304"/>
                  </a:lnTo>
                  <a:lnTo>
                    <a:pt x="270" y="169"/>
                  </a:lnTo>
                  <a:lnTo>
                    <a:pt x="135"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8" name="Google Shape;468;p3"/>
            <p:cNvSpPr/>
            <p:nvPr/>
          </p:nvSpPr>
          <p:spPr>
            <a:xfrm>
              <a:off x="2443504" y="4492043"/>
              <a:ext cx="56918" cy="46877"/>
            </a:xfrm>
            <a:custGeom>
              <a:avLst/>
              <a:gdLst/>
              <a:ahLst/>
              <a:cxnLst/>
              <a:rect l="l" t="t" r="r" b="b"/>
              <a:pathLst>
                <a:path w="1145" h="943" extrusionOk="0">
                  <a:moveTo>
                    <a:pt x="1044" y="0"/>
                  </a:moveTo>
                  <a:lnTo>
                    <a:pt x="1010" y="34"/>
                  </a:lnTo>
                  <a:lnTo>
                    <a:pt x="976" y="236"/>
                  </a:lnTo>
                  <a:lnTo>
                    <a:pt x="976" y="438"/>
                  </a:lnTo>
                  <a:lnTo>
                    <a:pt x="976" y="505"/>
                  </a:lnTo>
                  <a:lnTo>
                    <a:pt x="943" y="471"/>
                  </a:lnTo>
                  <a:lnTo>
                    <a:pt x="774" y="337"/>
                  </a:lnTo>
                  <a:lnTo>
                    <a:pt x="640" y="202"/>
                  </a:lnTo>
                  <a:lnTo>
                    <a:pt x="572" y="168"/>
                  </a:lnTo>
                  <a:lnTo>
                    <a:pt x="505" y="202"/>
                  </a:lnTo>
                  <a:lnTo>
                    <a:pt x="471" y="236"/>
                  </a:lnTo>
                  <a:lnTo>
                    <a:pt x="471" y="303"/>
                  </a:lnTo>
                  <a:lnTo>
                    <a:pt x="471" y="337"/>
                  </a:lnTo>
                  <a:lnTo>
                    <a:pt x="606" y="471"/>
                  </a:lnTo>
                  <a:lnTo>
                    <a:pt x="370" y="471"/>
                  </a:lnTo>
                  <a:lnTo>
                    <a:pt x="202" y="438"/>
                  </a:lnTo>
                  <a:lnTo>
                    <a:pt x="101" y="438"/>
                  </a:lnTo>
                  <a:lnTo>
                    <a:pt x="34" y="471"/>
                  </a:lnTo>
                  <a:lnTo>
                    <a:pt x="0" y="505"/>
                  </a:lnTo>
                  <a:lnTo>
                    <a:pt x="34" y="539"/>
                  </a:lnTo>
                  <a:lnTo>
                    <a:pt x="67" y="572"/>
                  </a:lnTo>
                  <a:lnTo>
                    <a:pt x="168" y="606"/>
                  </a:lnTo>
                  <a:lnTo>
                    <a:pt x="303" y="640"/>
                  </a:lnTo>
                  <a:lnTo>
                    <a:pt x="606" y="673"/>
                  </a:lnTo>
                  <a:lnTo>
                    <a:pt x="471" y="741"/>
                  </a:lnTo>
                  <a:lnTo>
                    <a:pt x="438" y="774"/>
                  </a:lnTo>
                  <a:lnTo>
                    <a:pt x="438" y="842"/>
                  </a:lnTo>
                  <a:lnTo>
                    <a:pt x="471" y="909"/>
                  </a:lnTo>
                  <a:lnTo>
                    <a:pt x="539" y="909"/>
                  </a:lnTo>
                  <a:lnTo>
                    <a:pt x="774" y="808"/>
                  </a:lnTo>
                  <a:lnTo>
                    <a:pt x="976" y="640"/>
                  </a:lnTo>
                  <a:lnTo>
                    <a:pt x="976" y="842"/>
                  </a:lnTo>
                  <a:lnTo>
                    <a:pt x="1010" y="909"/>
                  </a:lnTo>
                  <a:lnTo>
                    <a:pt x="1044" y="943"/>
                  </a:lnTo>
                  <a:lnTo>
                    <a:pt x="1111" y="909"/>
                  </a:lnTo>
                  <a:lnTo>
                    <a:pt x="1145" y="842"/>
                  </a:lnTo>
                  <a:lnTo>
                    <a:pt x="1145" y="438"/>
                  </a:lnTo>
                  <a:lnTo>
                    <a:pt x="1145" y="236"/>
                  </a:lnTo>
                  <a:lnTo>
                    <a:pt x="1111" y="34"/>
                  </a:lnTo>
                  <a:lnTo>
                    <a:pt x="1077" y="34"/>
                  </a:lnTo>
                  <a:lnTo>
                    <a:pt x="104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9" name="Google Shape;469;p3"/>
            <p:cNvSpPr/>
            <p:nvPr/>
          </p:nvSpPr>
          <p:spPr>
            <a:xfrm>
              <a:off x="4026767" y="4707934"/>
              <a:ext cx="125567" cy="135609"/>
            </a:xfrm>
            <a:custGeom>
              <a:avLst/>
              <a:gdLst/>
              <a:ahLst/>
              <a:cxnLst/>
              <a:rect l="l" t="t" r="r" b="b"/>
              <a:pathLst>
                <a:path w="2526" h="2728" extrusionOk="0">
                  <a:moveTo>
                    <a:pt x="202" y="169"/>
                  </a:moveTo>
                  <a:lnTo>
                    <a:pt x="741" y="236"/>
                  </a:lnTo>
                  <a:lnTo>
                    <a:pt x="1279" y="270"/>
                  </a:lnTo>
                  <a:lnTo>
                    <a:pt x="2357" y="236"/>
                  </a:lnTo>
                  <a:lnTo>
                    <a:pt x="2357" y="236"/>
                  </a:lnTo>
                  <a:lnTo>
                    <a:pt x="2289" y="775"/>
                  </a:lnTo>
                  <a:lnTo>
                    <a:pt x="2256" y="1347"/>
                  </a:lnTo>
                  <a:lnTo>
                    <a:pt x="2256" y="1886"/>
                  </a:lnTo>
                  <a:lnTo>
                    <a:pt x="2289" y="2424"/>
                  </a:lnTo>
                  <a:lnTo>
                    <a:pt x="2289"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0" y="2525"/>
                  </a:lnTo>
                  <a:lnTo>
                    <a:pt x="2458" y="2492"/>
                  </a:lnTo>
                  <a:lnTo>
                    <a:pt x="2458" y="2424"/>
                  </a:lnTo>
                  <a:lnTo>
                    <a:pt x="2491" y="1886"/>
                  </a:lnTo>
                  <a:lnTo>
                    <a:pt x="2525" y="1313"/>
                  </a:lnTo>
                  <a:lnTo>
                    <a:pt x="2491" y="775"/>
                  </a:lnTo>
                  <a:lnTo>
                    <a:pt x="2458" y="202"/>
                  </a:lnTo>
                  <a:lnTo>
                    <a:pt x="2491" y="169"/>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0" name="Google Shape;470;p3"/>
            <p:cNvSpPr/>
            <p:nvPr/>
          </p:nvSpPr>
          <p:spPr>
            <a:xfrm>
              <a:off x="2553959" y="4848514"/>
              <a:ext cx="125567" cy="155692"/>
            </a:xfrm>
            <a:custGeom>
              <a:avLst/>
              <a:gdLst/>
              <a:ahLst/>
              <a:cxnLst/>
              <a:rect l="l" t="t" r="r" b="b"/>
              <a:pathLst>
                <a:path w="2526" h="3132" extrusionOk="0">
                  <a:moveTo>
                    <a:pt x="202" y="169"/>
                  </a:moveTo>
                  <a:lnTo>
                    <a:pt x="741" y="236"/>
                  </a:lnTo>
                  <a:lnTo>
                    <a:pt x="1280" y="270"/>
                  </a:lnTo>
                  <a:lnTo>
                    <a:pt x="2357" y="236"/>
                  </a:lnTo>
                  <a:lnTo>
                    <a:pt x="2290" y="842"/>
                  </a:lnTo>
                  <a:lnTo>
                    <a:pt x="2256" y="1549"/>
                  </a:lnTo>
                  <a:lnTo>
                    <a:pt x="2256" y="2222"/>
                  </a:lnTo>
                  <a:lnTo>
                    <a:pt x="2290" y="2828"/>
                  </a:lnTo>
                  <a:lnTo>
                    <a:pt x="2290" y="2862"/>
                  </a:lnTo>
                  <a:lnTo>
                    <a:pt x="2256" y="2862"/>
                  </a:lnTo>
                  <a:lnTo>
                    <a:pt x="2020" y="2828"/>
                  </a:lnTo>
                  <a:lnTo>
                    <a:pt x="808" y="2828"/>
                  </a:lnTo>
                  <a:lnTo>
                    <a:pt x="303" y="2795"/>
                  </a:lnTo>
                  <a:lnTo>
                    <a:pt x="236" y="1482"/>
                  </a:lnTo>
                  <a:lnTo>
                    <a:pt x="202" y="169"/>
                  </a:lnTo>
                  <a:close/>
                  <a:moveTo>
                    <a:pt x="741" y="0"/>
                  </a:moveTo>
                  <a:lnTo>
                    <a:pt x="168" y="34"/>
                  </a:lnTo>
                  <a:lnTo>
                    <a:pt x="135" y="34"/>
                  </a:lnTo>
                  <a:lnTo>
                    <a:pt x="101" y="101"/>
                  </a:lnTo>
                  <a:lnTo>
                    <a:pt x="67" y="101"/>
                  </a:lnTo>
                  <a:lnTo>
                    <a:pt x="34" y="169"/>
                  </a:lnTo>
                  <a:lnTo>
                    <a:pt x="0" y="842"/>
                  </a:lnTo>
                  <a:lnTo>
                    <a:pt x="0" y="1616"/>
                  </a:lnTo>
                  <a:lnTo>
                    <a:pt x="34" y="2391"/>
                  </a:lnTo>
                  <a:lnTo>
                    <a:pt x="101" y="3064"/>
                  </a:lnTo>
                  <a:lnTo>
                    <a:pt x="135" y="3098"/>
                  </a:lnTo>
                  <a:lnTo>
                    <a:pt x="168" y="3132"/>
                  </a:lnTo>
                  <a:lnTo>
                    <a:pt x="236" y="3132"/>
                  </a:lnTo>
                  <a:lnTo>
                    <a:pt x="303" y="3098"/>
                  </a:lnTo>
                  <a:lnTo>
                    <a:pt x="337" y="3064"/>
                  </a:lnTo>
                  <a:lnTo>
                    <a:pt x="337" y="3030"/>
                  </a:lnTo>
                  <a:lnTo>
                    <a:pt x="337" y="2963"/>
                  </a:lnTo>
                  <a:lnTo>
                    <a:pt x="808" y="3064"/>
                  </a:lnTo>
                  <a:lnTo>
                    <a:pt x="1313" y="3098"/>
                  </a:lnTo>
                  <a:lnTo>
                    <a:pt x="1818" y="3098"/>
                  </a:lnTo>
                  <a:lnTo>
                    <a:pt x="2054" y="3064"/>
                  </a:lnTo>
                  <a:lnTo>
                    <a:pt x="2256" y="3030"/>
                  </a:lnTo>
                  <a:lnTo>
                    <a:pt x="2323" y="2997"/>
                  </a:lnTo>
                  <a:lnTo>
                    <a:pt x="2323" y="2896"/>
                  </a:lnTo>
                  <a:lnTo>
                    <a:pt x="2357" y="2929"/>
                  </a:lnTo>
                  <a:lnTo>
                    <a:pt x="2391" y="2929"/>
                  </a:lnTo>
                  <a:lnTo>
                    <a:pt x="2458" y="2896"/>
                  </a:lnTo>
                  <a:lnTo>
                    <a:pt x="2458" y="2828"/>
                  </a:lnTo>
                  <a:lnTo>
                    <a:pt x="2492" y="2222"/>
                  </a:lnTo>
                  <a:lnTo>
                    <a:pt x="2525" y="1515"/>
                  </a:lnTo>
                  <a:lnTo>
                    <a:pt x="2492" y="808"/>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1" name="Google Shape;471;p3"/>
            <p:cNvSpPr/>
            <p:nvPr/>
          </p:nvSpPr>
          <p:spPr>
            <a:xfrm>
              <a:off x="2409999" y="4426774"/>
              <a:ext cx="205899" cy="130588"/>
            </a:xfrm>
            <a:custGeom>
              <a:avLst/>
              <a:gdLst/>
              <a:ahLst/>
              <a:cxnLst/>
              <a:rect l="l" t="t" r="r" b="b"/>
              <a:pathLst>
                <a:path w="4142" h="2627" extrusionOk="0">
                  <a:moveTo>
                    <a:pt x="1112" y="202"/>
                  </a:moveTo>
                  <a:lnTo>
                    <a:pt x="1953" y="236"/>
                  </a:lnTo>
                  <a:lnTo>
                    <a:pt x="2896" y="269"/>
                  </a:lnTo>
                  <a:lnTo>
                    <a:pt x="3873" y="370"/>
                  </a:lnTo>
                  <a:lnTo>
                    <a:pt x="3873" y="1414"/>
                  </a:lnTo>
                  <a:lnTo>
                    <a:pt x="3805" y="1885"/>
                  </a:lnTo>
                  <a:lnTo>
                    <a:pt x="3805" y="2357"/>
                  </a:lnTo>
                  <a:lnTo>
                    <a:pt x="3671" y="2289"/>
                  </a:lnTo>
                  <a:lnTo>
                    <a:pt x="3536" y="2222"/>
                  </a:lnTo>
                  <a:lnTo>
                    <a:pt x="3233" y="2188"/>
                  </a:lnTo>
                  <a:lnTo>
                    <a:pt x="2930" y="2222"/>
                  </a:lnTo>
                  <a:lnTo>
                    <a:pt x="2660" y="2222"/>
                  </a:lnTo>
                  <a:lnTo>
                    <a:pt x="2088" y="2289"/>
                  </a:lnTo>
                  <a:lnTo>
                    <a:pt x="1549" y="2323"/>
                  </a:lnTo>
                  <a:lnTo>
                    <a:pt x="943" y="2323"/>
                  </a:lnTo>
                  <a:lnTo>
                    <a:pt x="640" y="2289"/>
                  </a:lnTo>
                  <a:lnTo>
                    <a:pt x="337" y="2323"/>
                  </a:lnTo>
                  <a:lnTo>
                    <a:pt x="270" y="1751"/>
                  </a:lnTo>
                  <a:lnTo>
                    <a:pt x="236" y="1178"/>
                  </a:lnTo>
                  <a:lnTo>
                    <a:pt x="270" y="707"/>
                  </a:lnTo>
                  <a:lnTo>
                    <a:pt x="270" y="471"/>
                  </a:lnTo>
                  <a:lnTo>
                    <a:pt x="236" y="269"/>
                  </a:lnTo>
                  <a:lnTo>
                    <a:pt x="270" y="269"/>
                  </a:lnTo>
                  <a:lnTo>
                    <a:pt x="674" y="202"/>
                  </a:lnTo>
                  <a:close/>
                  <a:moveTo>
                    <a:pt x="775" y="0"/>
                  </a:moveTo>
                  <a:lnTo>
                    <a:pt x="539" y="34"/>
                  </a:lnTo>
                  <a:lnTo>
                    <a:pt x="304" y="101"/>
                  </a:lnTo>
                  <a:lnTo>
                    <a:pt x="270" y="101"/>
                  </a:lnTo>
                  <a:lnTo>
                    <a:pt x="236" y="135"/>
                  </a:lnTo>
                  <a:lnTo>
                    <a:pt x="236" y="236"/>
                  </a:lnTo>
                  <a:lnTo>
                    <a:pt x="203" y="135"/>
                  </a:lnTo>
                  <a:lnTo>
                    <a:pt x="169" y="135"/>
                  </a:lnTo>
                  <a:lnTo>
                    <a:pt x="102" y="236"/>
                  </a:lnTo>
                  <a:lnTo>
                    <a:pt x="68" y="370"/>
                  </a:lnTo>
                  <a:lnTo>
                    <a:pt x="1" y="640"/>
                  </a:lnTo>
                  <a:lnTo>
                    <a:pt x="1" y="1178"/>
                  </a:lnTo>
                  <a:lnTo>
                    <a:pt x="34" y="1784"/>
                  </a:lnTo>
                  <a:lnTo>
                    <a:pt x="102" y="2390"/>
                  </a:lnTo>
                  <a:lnTo>
                    <a:pt x="169" y="2458"/>
                  </a:lnTo>
                  <a:lnTo>
                    <a:pt x="304" y="2458"/>
                  </a:lnTo>
                  <a:lnTo>
                    <a:pt x="337" y="2390"/>
                  </a:lnTo>
                  <a:lnTo>
                    <a:pt x="539" y="2458"/>
                  </a:lnTo>
                  <a:lnTo>
                    <a:pt x="741" y="2491"/>
                  </a:lnTo>
                  <a:lnTo>
                    <a:pt x="1145" y="2559"/>
                  </a:lnTo>
                  <a:lnTo>
                    <a:pt x="1583" y="2559"/>
                  </a:lnTo>
                  <a:lnTo>
                    <a:pt x="1987" y="2525"/>
                  </a:lnTo>
                  <a:lnTo>
                    <a:pt x="2458" y="2491"/>
                  </a:lnTo>
                  <a:lnTo>
                    <a:pt x="2896" y="2491"/>
                  </a:lnTo>
                  <a:lnTo>
                    <a:pt x="3334" y="2525"/>
                  </a:lnTo>
                  <a:lnTo>
                    <a:pt x="3805" y="2559"/>
                  </a:lnTo>
                  <a:lnTo>
                    <a:pt x="3839" y="2626"/>
                  </a:lnTo>
                  <a:lnTo>
                    <a:pt x="3940" y="2626"/>
                  </a:lnTo>
                  <a:lnTo>
                    <a:pt x="3974" y="2559"/>
                  </a:lnTo>
                  <a:lnTo>
                    <a:pt x="4075" y="2289"/>
                  </a:lnTo>
                  <a:lnTo>
                    <a:pt x="4108" y="2020"/>
                  </a:lnTo>
                  <a:lnTo>
                    <a:pt x="4142" y="1414"/>
                  </a:lnTo>
                  <a:lnTo>
                    <a:pt x="4142" y="741"/>
                  </a:lnTo>
                  <a:lnTo>
                    <a:pt x="4108" y="404"/>
                  </a:lnTo>
                  <a:lnTo>
                    <a:pt x="4075" y="67"/>
                  </a:lnTo>
                  <a:lnTo>
                    <a:pt x="4041" y="0"/>
                  </a:lnTo>
                  <a:lnTo>
                    <a:pt x="3974" y="0"/>
                  </a:lnTo>
                  <a:lnTo>
                    <a:pt x="3906" y="34"/>
                  </a:lnTo>
                  <a:lnTo>
                    <a:pt x="3873" y="101"/>
                  </a:lnTo>
                  <a:lnTo>
                    <a:pt x="3873" y="168"/>
                  </a:lnTo>
                  <a:lnTo>
                    <a:pt x="3031" y="67"/>
                  </a:lnTo>
                  <a:lnTo>
                    <a:pt x="2189"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2" name="Google Shape;472;p3"/>
            <p:cNvSpPr/>
            <p:nvPr/>
          </p:nvSpPr>
          <p:spPr>
            <a:xfrm>
              <a:off x="2416710" y="4195772"/>
              <a:ext cx="132278" cy="80381"/>
            </a:xfrm>
            <a:custGeom>
              <a:avLst/>
              <a:gdLst/>
              <a:ahLst/>
              <a:cxnLst/>
              <a:rect l="l" t="t" r="r" b="b"/>
              <a:pathLst>
                <a:path w="2661" h="1617" extrusionOk="0">
                  <a:moveTo>
                    <a:pt x="2189" y="203"/>
                  </a:moveTo>
                  <a:lnTo>
                    <a:pt x="2357" y="237"/>
                  </a:lnTo>
                  <a:lnTo>
                    <a:pt x="2391" y="270"/>
                  </a:lnTo>
                  <a:lnTo>
                    <a:pt x="2458" y="237"/>
                  </a:lnTo>
                  <a:lnTo>
                    <a:pt x="2458" y="371"/>
                  </a:lnTo>
                  <a:lnTo>
                    <a:pt x="2424" y="506"/>
                  </a:lnTo>
                  <a:lnTo>
                    <a:pt x="2424" y="775"/>
                  </a:lnTo>
                  <a:lnTo>
                    <a:pt x="2424" y="1078"/>
                  </a:lnTo>
                  <a:lnTo>
                    <a:pt x="2458" y="1381"/>
                  </a:lnTo>
                  <a:lnTo>
                    <a:pt x="1280" y="1381"/>
                  </a:lnTo>
                  <a:lnTo>
                    <a:pt x="707" y="1415"/>
                  </a:lnTo>
                  <a:lnTo>
                    <a:pt x="135" y="1482"/>
                  </a:lnTo>
                  <a:lnTo>
                    <a:pt x="169" y="1280"/>
                  </a:lnTo>
                  <a:lnTo>
                    <a:pt x="202" y="1078"/>
                  </a:lnTo>
                  <a:lnTo>
                    <a:pt x="202" y="708"/>
                  </a:lnTo>
                  <a:lnTo>
                    <a:pt x="202" y="439"/>
                  </a:lnTo>
                  <a:lnTo>
                    <a:pt x="202" y="304"/>
                  </a:lnTo>
                  <a:lnTo>
                    <a:pt x="202" y="203"/>
                  </a:lnTo>
                  <a:lnTo>
                    <a:pt x="371" y="237"/>
                  </a:lnTo>
                  <a:lnTo>
                    <a:pt x="1650" y="237"/>
                  </a:lnTo>
                  <a:lnTo>
                    <a:pt x="1987" y="203"/>
                  </a:lnTo>
                  <a:close/>
                  <a:moveTo>
                    <a:pt x="707" y="1"/>
                  </a:moveTo>
                  <a:lnTo>
                    <a:pt x="438" y="34"/>
                  </a:lnTo>
                  <a:lnTo>
                    <a:pt x="135" y="68"/>
                  </a:lnTo>
                  <a:lnTo>
                    <a:pt x="135" y="102"/>
                  </a:lnTo>
                  <a:lnTo>
                    <a:pt x="34" y="102"/>
                  </a:lnTo>
                  <a:lnTo>
                    <a:pt x="34" y="136"/>
                  </a:lnTo>
                  <a:lnTo>
                    <a:pt x="68" y="136"/>
                  </a:lnTo>
                  <a:lnTo>
                    <a:pt x="34" y="270"/>
                  </a:lnTo>
                  <a:lnTo>
                    <a:pt x="34" y="439"/>
                  </a:lnTo>
                  <a:lnTo>
                    <a:pt x="34" y="708"/>
                  </a:lnTo>
                  <a:lnTo>
                    <a:pt x="0" y="1078"/>
                  </a:lnTo>
                  <a:lnTo>
                    <a:pt x="0" y="1280"/>
                  </a:lnTo>
                  <a:lnTo>
                    <a:pt x="34" y="1482"/>
                  </a:lnTo>
                  <a:lnTo>
                    <a:pt x="68" y="1516"/>
                  </a:lnTo>
                  <a:lnTo>
                    <a:pt x="68" y="1550"/>
                  </a:lnTo>
                  <a:lnTo>
                    <a:pt x="101" y="1583"/>
                  </a:lnTo>
                  <a:lnTo>
                    <a:pt x="707" y="1617"/>
                  </a:lnTo>
                  <a:lnTo>
                    <a:pt x="1313" y="1617"/>
                  </a:lnTo>
                  <a:lnTo>
                    <a:pt x="2492" y="1583"/>
                  </a:lnTo>
                  <a:lnTo>
                    <a:pt x="2593" y="1583"/>
                  </a:lnTo>
                  <a:lnTo>
                    <a:pt x="2626" y="1550"/>
                  </a:lnTo>
                  <a:lnTo>
                    <a:pt x="2660" y="1482"/>
                  </a:lnTo>
                  <a:lnTo>
                    <a:pt x="2660" y="1449"/>
                  </a:lnTo>
                  <a:lnTo>
                    <a:pt x="2626" y="1381"/>
                  </a:lnTo>
                  <a:lnTo>
                    <a:pt x="2626" y="1078"/>
                  </a:lnTo>
                  <a:lnTo>
                    <a:pt x="2593" y="775"/>
                  </a:lnTo>
                  <a:lnTo>
                    <a:pt x="2626" y="439"/>
                  </a:lnTo>
                  <a:lnTo>
                    <a:pt x="2593" y="270"/>
                  </a:lnTo>
                  <a:lnTo>
                    <a:pt x="2559" y="136"/>
                  </a:lnTo>
                  <a:lnTo>
                    <a:pt x="2525" y="136"/>
                  </a:lnTo>
                  <a:lnTo>
                    <a:pt x="2492" y="102"/>
                  </a:lnTo>
                  <a:lnTo>
                    <a:pt x="2458" y="68"/>
                  </a:lnTo>
                  <a:lnTo>
                    <a:pt x="2323" y="34"/>
                  </a:lnTo>
                  <a:lnTo>
                    <a:pt x="2189" y="1"/>
                  </a:lnTo>
                  <a:lnTo>
                    <a:pt x="1886" y="1"/>
                  </a:lnTo>
                  <a:lnTo>
                    <a:pt x="1280"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3" name="Google Shape;473;p3"/>
            <p:cNvSpPr/>
            <p:nvPr/>
          </p:nvSpPr>
          <p:spPr>
            <a:xfrm>
              <a:off x="2409999" y="4850204"/>
              <a:ext cx="128948" cy="143960"/>
            </a:xfrm>
            <a:custGeom>
              <a:avLst/>
              <a:gdLst/>
              <a:ahLst/>
              <a:cxnLst/>
              <a:rect l="l" t="t" r="r" b="b"/>
              <a:pathLst>
                <a:path w="2594" h="2896" extrusionOk="0">
                  <a:moveTo>
                    <a:pt x="135" y="0"/>
                  </a:moveTo>
                  <a:lnTo>
                    <a:pt x="102" y="34"/>
                  </a:lnTo>
                  <a:lnTo>
                    <a:pt x="34" y="303"/>
                  </a:lnTo>
                  <a:lnTo>
                    <a:pt x="1" y="572"/>
                  </a:lnTo>
                  <a:lnTo>
                    <a:pt x="1" y="1111"/>
                  </a:lnTo>
                  <a:lnTo>
                    <a:pt x="1" y="1953"/>
                  </a:lnTo>
                  <a:lnTo>
                    <a:pt x="34" y="2390"/>
                  </a:lnTo>
                  <a:lnTo>
                    <a:pt x="102" y="2794"/>
                  </a:lnTo>
                  <a:lnTo>
                    <a:pt x="135" y="2828"/>
                  </a:lnTo>
                  <a:lnTo>
                    <a:pt x="236" y="2828"/>
                  </a:lnTo>
                  <a:lnTo>
                    <a:pt x="270" y="2761"/>
                  </a:lnTo>
                  <a:lnTo>
                    <a:pt x="270" y="2390"/>
                  </a:lnTo>
                  <a:lnTo>
                    <a:pt x="236" y="1919"/>
                  </a:lnTo>
                  <a:lnTo>
                    <a:pt x="236" y="1111"/>
                  </a:lnTo>
                  <a:lnTo>
                    <a:pt x="236" y="673"/>
                  </a:lnTo>
                  <a:lnTo>
                    <a:pt x="236" y="236"/>
                  </a:lnTo>
                  <a:lnTo>
                    <a:pt x="472" y="269"/>
                  </a:lnTo>
                  <a:lnTo>
                    <a:pt x="2290" y="269"/>
                  </a:lnTo>
                  <a:lnTo>
                    <a:pt x="2324" y="303"/>
                  </a:lnTo>
                  <a:lnTo>
                    <a:pt x="2357" y="337"/>
                  </a:lnTo>
                  <a:lnTo>
                    <a:pt x="2391" y="337"/>
                  </a:lnTo>
                  <a:lnTo>
                    <a:pt x="2391" y="505"/>
                  </a:lnTo>
                  <a:lnTo>
                    <a:pt x="2357" y="673"/>
                  </a:lnTo>
                  <a:lnTo>
                    <a:pt x="2357" y="1010"/>
                  </a:lnTo>
                  <a:lnTo>
                    <a:pt x="2324" y="1818"/>
                  </a:lnTo>
                  <a:lnTo>
                    <a:pt x="2324" y="2626"/>
                  </a:lnTo>
                  <a:lnTo>
                    <a:pt x="2122" y="2592"/>
                  </a:lnTo>
                  <a:lnTo>
                    <a:pt x="1852" y="2592"/>
                  </a:lnTo>
                  <a:lnTo>
                    <a:pt x="1381" y="2626"/>
                  </a:lnTo>
                  <a:lnTo>
                    <a:pt x="775" y="2592"/>
                  </a:lnTo>
                  <a:lnTo>
                    <a:pt x="640" y="2592"/>
                  </a:lnTo>
                  <a:lnTo>
                    <a:pt x="472" y="2626"/>
                  </a:lnTo>
                  <a:lnTo>
                    <a:pt x="371" y="2660"/>
                  </a:lnTo>
                  <a:lnTo>
                    <a:pt x="270" y="2761"/>
                  </a:lnTo>
                  <a:lnTo>
                    <a:pt x="337" y="2828"/>
                  </a:lnTo>
                  <a:lnTo>
                    <a:pt x="472" y="2895"/>
                  </a:lnTo>
                  <a:lnTo>
                    <a:pt x="2088" y="2895"/>
                  </a:lnTo>
                  <a:lnTo>
                    <a:pt x="2357" y="2862"/>
                  </a:lnTo>
                  <a:lnTo>
                    <a:pt x="2391" y="2895"/>
                  </a:lnTo>
                  <a:lnTo>
                    <a:pt x="2458" y="2895"/>
                  </a:lnTo>
                  <a:lnTo>
                    <a:pt x="2526" y="2862"/>
                  </a:lnTo>
                  <a:lnTo>
                    <a:pt x="2559" y="2794"/>
                  </a:lnTo>
                  <a:lnTo>
                    <a:pt x="2559" y="1178"/>
                  </a:lnTo>
                  <a:lnTo>
                    <a:pt x="2593" y="640"/>
                  </a:lnTo>
                  <a:lnTo>
                    <a:pt x="2559" y="404"/>
                  </a:lnTo>
                  <a:lnTo>
                    <a:pt x="2526" y="135"/>
                  </a:lnTo>
                  <a:lnTo>
                    <a:pt x="2492" y="135"/>
                  </a:lnTo>
                  <a:lnTo>
                    <a:pt x="2458" y="168"/>
                  </a:lnTo>
                  <a:lnTo>
                    <a:pt x="2391" y="101"/>
                  </a:lnTo>
                  <a:lnTo>
                    <a:pt x="2290" y="67"/>
                  </a:lnTo>
                  <a:lnTo>
                    <a:pt x="2088" y="67"/>
                  </a:lnTo>
                  <a:lnTo>
                    <a:pt x="1650" y="101"/>
                  </a:lnTo>
                  <a:lnTo>
                    <a:pt x="943" y="67"/>
                  </a:lnTo>
                  <a:lnTo>
                    <a:pt x="573" y="67"/>
                  </a:lnTo>
                  <a:lnTo>
                    <a:pt x="203" y="101"/>
                  </a:lnTo>
                  <a:lnTo>
                    <a:pt x="203"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4" name="Google Shape;474;p3"/>
            <p:cNvSpPr/>
            <p:nvPr/>
          </p:nvSpPr>
          <p:spPr>
            <a:xfrm>
              <a:off x="3735516" y="4850204"/>
              <a:ext cx="160712" cy="143960"/>
            </a:xfrm>
            <a:custGeom>
              <a:avLst/>
              <a:gdLst/>
              <a:ahLst/>
              <a:cxnLst/>
              <a:rect l="l" t="t" r="r" b="b"/>
              <a:pathLst>
                <a:path w="3233" h="2896" extrusionOk="0">
                  <a:moveTo>
                    <a:pt x="3031" y="0"/>
                  </a:moveTo>
                  <a:lnTo>
                    <a:pt x="2997" y="337"/>
                  </a:lnTo>
                  <a:lnTo>
                    <a:pt x="2997" y="640"/>
                  </a:lnTo>
                  <a:lnTo>
                    <a:pt x="2997" y="1313"/>
                  </a:lnTo>
                  <a:lnTo>
                    <a:pt x="2997" y="2020"/>
                  </a:lnTo>
                  <a:lnTo>
                    <a:pt x="2997" y="2357"/>
                  </a:lnTo>
                  <a:lnTo>
                    <a:pt x="3031" y="2727"/>
                  </a:lnTo>
                  <a:lnTo>
                    <a:pt x="2997" y="2693"/>
                  </a:lnTo>
                  <a:lnTo>
                    <a:pt x="203" y="2693"/>
                  </a:lnTo>
                  <a:lnTo>
                    <a:pt x="270" y="2357"/>
                  </a:lnTo>
                  <a:lnTo>
                    <a:pt x="270" y="1986"/>
                  </a:lnTo>
                  <a:lnTo>
                    <a:pt x="236" y="1279"/>
                  </a:lnTo>
                  <a:lnTo>
                    <a:pt x="236" y="640"/>
                  </a:lnTo>
                  <a:lnTo>
                    <a:pt x="203" y="337"/>
                  </a:lnTo>
                  <a:lnTo>
                    <a:pt x="135" y="34"/>
                  </a:lnTo>
                  <a:lnTo>
                    <a:pt x="102" y="34"/>
                  </a:lnTo>
                  <a:lnTo>
                    <a:pt x="34" y="337"/>
                  </a:lnTo>
                  <a:lnTo>
                    <a:pt x="1" y="640"/>
                  </a:lnTo>
                  <a:lnTo>
                    <a:pt x="1" y="1279"/>
                  </a:lnTo>
                  <a:lnTo>
                    <a:pt x="1" y="2020"/>
                  </a:lnTo>
                  <a:lnTo>
                    <a:pt x="34" y="2390"/>
                  </a:lnTo>
                  <a:lnTo>
                    <a:pt x="68" y="2761"/>
                  </a:lnTo>
                  <a:lnTo>
                    <a:pt x="102" y="2794"/>
                  </a:lnTo>
                  <a:lnTo>
                    <a:pt x="135" y="2794"/>
                  </a:lnTo>
                  <a:lnTo>
                    <a:pt x="270" y="2761"/>
                  </a:lnTo>
                  <a:lnTo>
                    <a:pt x="337" y="2828"/>
                  </a:lnTo>
                  <a:lnTo>
                    <a:pt x="438" y="2862"/>
                  </a:lnTo>
                  <a:lnTo>
                    <a:pt x="674" y="2895"/>
                  </a:lnTo>
                  <a:lnTo>
                    <a:pt x="1179" y="2862"/>
                  </a:lnTo>
                  <a:lnTo>
                    <a:pt x="2122" y="2895"/>
                  </a:lnTo>
                  <a:lnTo>
                    <a:pt x="3031" y="2862"/>
                  </a:lnTo>
                  <a:lnTo>
                    <a:pt x="3065" y="2862"/>
                  </a:lnTo>
                  <a:lnTo>
                    <a:pt x="3065" y="2828"/>
                  </a:lnTo>
                  <a:lnTo>
                    <a:pt x="3132" y="2828"/>
                  </a:lnTo>
                  <a:lnTo>
                    <a:pt x="3166" y="2794"/>
                  </a:lnTo>
                  <a:lnTo>
                    <a:pt x="3199" y="2491"/>
                  </a:lnTo>
                  <a:lnTo>
                    <a:pt x="3233" y="2155"/>
                  </a:lnTo>
                  <a:lnTo>
                    <a:pt x="3233" y="1515"/>
                  </a:lnTo>
                  <a:lnTo>
                    <a:pt x="3233" y="741"/>
                  </a:lnTo>
                  <a:lnTo>
                    <a:pt x="3199" y="370"/>
                  </a:lnTo>
                  <a:lnTo>
                    <a:pt x="31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5" name="Google Shape;475;p3"/>
            <p:cNvSpPr/>
            <p:nvPr/>
          </p:nvSpPr>
          <p:spPr>
            <a:xfrm>
              <a:off x="3912931" y="4850204"/>
              <a:ext cx="130588" cy="150671"/>
            </a:xfrm>
            <a:custGeom>
              <a:avLst/>
              <a:gdLst/>
              <a:ahLst/>
              <a:cxnLst/>
              <a:rect l="l" t="t" r="r" b="b"/>
              <a:pathLst>
                <a:path w="2627" h="3031" extrusionOk="0">
                  <a:moveTo>
                    <a:pt x="2458" y="0"/>
                  </a:moveTo>
                  <a:lnTo>
                    <a:pt x="2425" y="67"/>
                  </a:lnTo>
                  <a:lnTo>
                    <a:pt x="2122" y="34"/>
                  </a:lnTo>
                  <a:lnTo>
                    <a:pt x="1852" y="67"/>
                  </a:lnTo>
                  <a:lnTo>
                    <a:pt x="1246" y="135"/>
                  </a:lnTo>
                  <a:lnTo>
                    <a:pt x="943" y="135"/>
                  </a:lnTo>
                  <a:lnTo>
                    <a:pt x="640" y="67"/>
                  </a:lnTo>
                  <a:lnTo>
                    <a:pt x="337" y="34"/>
                  </a:lnTo>
                  <a:lnTo>
                    <a:pt x="203" y="67"/>
                  </a:lnTo>
                  <a:lnTo>
                    <a:pt x="34" y="135"/>
                  </a:lnTo>
                  <a:lnTo>
                    <a:pt x="34" y="168"/>
                  </a:lnTo>
                  <a:lnTo>
                    <a:pt x="34" y="202"/>
                  </a:lnTo>
                  <a:lnTo>
                    <a:pt x="68" y="236"/>
                  </a:lnTo>
                  <a:lnTo>
                    <a:pt x="304" y="303"/>
                  </a:lnTo>
                  <a:lnTo>
                    <a:pt x="573" y="337"/>
                  </a:lnTo>
                  <a:lnTo>
                    <a:pt x="1078" y="370"/>
                  </a:lnTo>
                  <a:lnTo>
                    <a:pt x="1246" y="404"/>
                  </a:lnTo>
                  <a:lnTo>
                    <a:pt x="1415" y="370"/>
                  </a:lnTo>
                  <a:lnTo>
                    <a:pt x="1718" y="337"/>
                  </a:lnTo>
                  <a:lnTo>
                    <a:pt x="2054" y="303"/>
                  </a:lnTo>
                  <a:lnTo>
                    <a:pt x="2425" y="303"/>
                  </a:lnTo>
                  <a:lnTo>
                    <a:pt x="2391" y="808"/>
                  </a:lnTo>
                  <a:lnTo>
                    <a:pt x="2391" y="1347"/>
                  </a:lnTo>
                  <a:lnTo>
                    <a:pt x="2357" y="2020"/>
                  </a:lnTo>
                  <a:lnTo>
                    <a:pt x="2357" y="2357"/>
                  </a:lnTo>
                  <a:lnTo>
                    <a:pt x="2391" y="2693"/>
                  </a:lnTo>
                  <a:lnTo>
                    <a:pt x="2324" y="2693"/>
                  </a:lnTo>
                  <a:lnTo>
                    <a:pt x="1684" y="2727"/>
                  </a:lnTo>
                  <a:lnTo>
                    <a:pt x="1044" y="2794"/>
                  </a:lnTo>
                  <a:lnTo>
                    <a:pt x="506" y="2828"/>
                  </a:lnTo>
                  <a:lnTo>
                    <a:pt x="270" y="2862"/>
                  </a:lnTo>
                  <a:lnTo>
                    <a:pt x="1" y="2963"/>
                  </a:lnTo>
                  <a:lnTo>
                    <a:pt x="34" y="2996"/>
                  </a:lnTo>
                  <a:lnTo>
                    <a:pt x="270" y="3030"/>
                  </a:lnTo>
                  <a:lnTo>
                    <a:pt x="539" y="3030"/>
                  </a:lnTo>
                  <a:lnTo>
                    <a:pt x="1044" y="2963"/>
                  </a:lnTo>
                  <a:lnTo>
                    <a:pt x="1684" y="2929"/>
                  </a:lnTo>
                  <a:lnTo>
                    <a:pt x="2324" y="2895"/>
                  </a:lnTo>
                  <a:lnTo>
                    <a:pt x="2391" y="2862"/>
                  </a:lnTo>
                  <a:lnTo>
                    <a:pt x="2425" y="2828"/>
                  </a:lnTo>
                  <a:lnTo>
                    <a:pt x="2425" y="2862"/>
                  </a:lnTo>
                  <a:lnTo>
                    <a:pt x="2492" y="2862"/>
                  </a:lnTo>
                  <a:lnTo>
                    <a:pt x="2526" y="2828"/>
                  </a:lnTo>
                  <a:lnTo>
                    <a:pt x="2559" y="2525"/>
                  </a:lnTo>
                  <a:lnTo>
                    <a:pt x="2593" y="2188"/>
                  </a:lnTo>
                  <a:lnTo>
                    <a:pt x="2593" y="1549"/>
                  </a:lnTo>
                  <a:lnTo>
                    <a:pt x="2627" y="808"/>
                  </a:lnTo>
                  <a:lnTo>
                    <a:pt x="2627" y="438"/>
                  </a:lnTo>
                  <a:lnTo>
                    <a:pt x="2593" y="67"/>
                  </a:lnTo>
                  <a:lnTo>
                    <a:pt x="2559"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6" name="Google Shape;476;p3"/>
            <p:cNvSpPr/>
            <p:nvPr/>
          </p:nvSpPr>
          <p:spPr>
            <a:xfrm>
              <a:off x="3022576" y="4850204"/>
              <a:ext cx="697928" cy="155692"/>
            </a:xfrm>
            <a:custGeom>
              <a:avLst/>
              <a:gdLst/>
              <a:ahLst/>
              <a:cxnLst/>
              <a:rect l="l" t="t" r="r" b="b"/>
              <a:pathLst>
                <a:path w="14040" h="3132" extrusionOk="0">
                  <a:moveTo>
                    <a:pt x="101" y="202"/>
                  </a:moveTo>
                  <a:lnTo>
                    <a:pt x="1818" y="269"/>
                  </a:lnTo>
                  <a:lnTo>
                    <a:pt x="3569" y="337"/>
                  </a:lnTo>
                  <a:lnTo>
                    <a:pt x="7003" y="370"/>
                  </a:lnTo>
                  <a:lnTo>
                    <a:pt x="13703" y="505"/>
                  </a:lnTo>
                  <a:lnTo>
                    <a:pt x="13703" y="875"/>
                  </a:lnTo>
                  <a:lnTo>
                    <a:pt x="13703" y="1212"/>
                  </a:lnTo>
                  <a:lnTo>
                    <a:pt x="13703" y="2862"/>
                  </a:lnTo>
                  <a:lnTo>
                    <a:pt x="13669" y="2828"/>
                  </a:lnTo>
                  <a:lnTo>
                    <a:pt x="13299" y="2761"/>
                  </a:lnTo>
                  <a:lnTo>
                    <a:pt x="12929" y="2727"/>
                  </a:lnTo>
                  <a:lnTo>
                    <a:pt x="12558" y="2693"/>
                  </a:lnTo>
                  <a:lnTo>
                    <a:pt x="11481" y="2693"/>
                  </a:lnTo>
                  <a:lnTo>
                    <a:pt x="10740" y="2761"/>
                  </a:lnTo>
                  <a:lnTo>
                    <a:pt x="9899" y="2828"/>
                  </a:lnTo>
                  <a:lnTo>
                    <a:pt x="9023" y="2862"/>
                  </a:lnTo>
                  <a:lnTo>
                    <a:pt x="7272" y="2895"/>
                  </a:lnTo>
                  <a:lnTo>
                    <a:pt x="5555" y="2862"/>
                  </a:lnTo>
                  <a:lnTo>
                    <a:pt x="3805" y="2794"/>
                  </a:lnTo>
                  <a:lnTo>
                    <a:pt x="2088" y="2761"/>
                  </a:lnTo>
                  <a:lnTo>
                    <a:pt x="1212" y="2794"/>
                  </a:lnTo>
                  <a:lnTo>
                    <a:pt x="371" y="2828"/>
                  </a:lnTo>
                  <a:lnTo>
                    <a:pt x="371" y="2491"/>
                  </a:lnTo>
                  <a:lnTo>
                    <a:pt x="337" y="2121"/>
                  </a:lnTo>
                  <a:lnTo>
                    <a:pt x="270" y="1448"/>
                  </a:lnTo>
                  <a:lnTo>
                    <a:pt x="202" y="808"/>
                  </a:lnTo>
                  <a:lnTo>
                    <a:pt x="169" y="505"/>
                  </a:lnTo>
                  <a:lnTo>
                    <a:pt x="101" y="202"/>
                  </a:lnTo>
                  <a:close/>
                  <a:moveTo>
                    <a:pt x="101" y="0"/>
                  </a:moveTo>
                  <a:lnTo>
                    <a:pt x="68" y="34"/>
                  </a:lnTo>
                  <a:lnTo>
                    <a:pt x="34" y="67"/>
                  </a:lnTo>
                  <a:lnTo>
                    <a:pt x="34" y="101"/>
                  </a:lnTo>
                  <a:lnTo>
                    <a:pt x="34" y="135"/>
                  </a:lnTo>
                  <a:lnTo>
                    <a:pt x="0" y="471"/>
                  </a:lnTo>
                  <a:lnTo>
                    <a:pt x="0" y="774"/>
                  </a:lnTo>
                  <a:lnTo>
                    <a:pt x="34" y="1448"/>
                  </a:lnTo>
                  <a:lnTo>
                    <a:pt x="68" y="2222"/>
                  </a:lnTo>
                  <a:lnTo>
                    <a:pt x="101" y="2626"/>
                  </a:lnTo>
                  <a:lnTo>
                    <a:pt x="202" y="2996"/>
                  </a:lnTo>
                  <a:lnTo>
                    <a:pt x="236" y="3030"/>
                  </a:lnTo>
                  <a:lnTo>
                    <a:pt x="270" y="3064"/>
                  </a:lnTo>
                  <a:lnTo>
                    <a:pt x="303" y="3030"/>
                  </a:lnTo>
                  <a:lnTo>
                    <a:pt x="337" y="2996"/>
                  </a:lnTo>
                  <a:lnTo>
                    <a:pt x="1179" y="3030"/>
                  </a:lnTo>
                  <a:lnTo>
                    <a:pt x="2020" y="3098"/>
                  </a:lnTo>
                  <a:lnTo>
                    <a:pt x="5353" y="3098"/>
                  </a:lnTo>
                  <a:lnTo>
                    <a:pt x="7037" y="3131"/>
                  </a:lnTo>
                  <a:lnTo>
                    <a:pt x="8653" y="3131"/>
                  </a:lnTo>
                  <a:lnTo>
                    <a:pt x="9461" y="3098"/>
                  </a:lnTo>
                  <a:lnTo>
                    <a:pt x="10269" y="3064"/>
                  </a:lnTo>
                  <a:lnTo>
                    <a:pt x="11111" y="2996"/>
                  </a:lnTo>
                  <a:lnTo>
                    <a:pt x="11919" y="2929"/>
                  </a:lnTo>
                  <a:lnTo>
                    <a:pt x="12356" y="2929"/>
                  </a:lnTo>
                  <a:lnTo>
                    <a:pt x="12760" y="2963"/>
                  </a:lnTo>
                  <a:lnTo>
                    <a:pt x="13164" y="2996"/>
                  </a:lnTo>
                  <a:lnTo>
                    <a:pt x="13568" y="3098"/>
                  </a:lnTo>
                  <a:lnTo>
                    <a:pt x="13636" y="3098"/>
                  </a:lnTo>
                  <a:lnTo>
                    <a:pt x="13703" y="3064"/>
                  </a:lnTo>
                  <a:lnTo>
                    <a:pt x="13737" y="2963"/>
                  </a:lnTo>
                  <a:lnTo>
                    <a:pt x="13804" y="2996"/>
                  </a:lnTo>
                  <a:lnTo>
                    <a:pt x="13871" y="2996"/>
                  </a:lnTo>
                  <a:lnTo>
                    <a:pt x="13939" y="2963"/>
                  </a:lnTo>
                  <a:lnTo>
                    <a:pt x="13972" y="2862"/>
                  </a:lnTo>
                  <a:lnTo>
                    <a:pt x="13972" y="1414"/>
                  </a:lnTo>
                  <a:lnTo>
                    <a:pt x="13972" y="976"/>
                  </a:lnTo>
                  <a:lnTo>
                    <a:pt x="13972" y="741"/>
                  </a:lnTo>
                  <a:lnTo>
                    <a:pt x="13972" y="505"/>
                  </a:lnTo>
                  <a:lnTo>
                    <a:pt x="14006" y="438"/>
                  </a:lnTo>
                  <a:lnTo>
                    <a:pt x="14040" y="370"/>
                  </a:lnTo>
                  <a:lnTo>
                    <a:pt x="14006" y="303"/>
                  </a:lnTo>
                  <a:lnTo>
                    <a:pt x="13905" y="269"/>
                  </a:lnTo>
                  <a:lnTo>
                    <a:pt x="13871" y="269"/>
                  </a:lnTo>
                  <a:lnTo>
                    <a:pt x="13838" y="168"/>
                  </a:lnTo>
                  <a:lnTo>
                    <a:pt x="13804" y="269"/>
                  </a:lnTo>
                  <a:lnTo>
                    <a:pt x="7003" y="135"/>
                  </a:lnTo>
                  <a:lnTo>
                    <a:pt x="3569"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7" name="Google Shape;477;p3"/>
            <p:cNvSpPr/>
            <p:nvPr/>
          </p:nvSpPr>
          <p:spPr>
            <a:xfrm>
              <a:off x="2843471" y="4845183"/>
              <a:ext cx="169113" cy="157332"/>
            </a:xfrm>
            <a:custGeom>
              <a:avLst/>
              <a:gdLst/>
              <a:ahLst/>
              <a:cxnLst/>
              <a:rect l="l" t="t" r="r" b="b"/>
              <a:pathLst>
                <a:path w="3402" h="3165" extrusionOk="0">
                  <a:moveTo>
                    <a:pt x="1347" y="0"/>
                  </a:moveTo>
                  <a:lnTo>
                    <a:pt x="943" y="34"/>
                  </a:lnTo>
                  <a:lnTo>
                    <a:pt x="573" y="101"/>
                  </a:lnTo>
                  <a:lnTo>
                    <a:pt x="236" y="168"/>
                  </a:lnTo>
                  <a:lnTo>
                    <a:pt x="169" y="101"/>
                  </a:lnTo>
                  <a:lnTo>
                    <a:pt x="135" y="67"/>
                  </a:lnTo>
                  <a:lnTo>
                    <a:pt x="68" y="101"/>
                  </a:lnTo>
                  <a:lnTo>
                    <a:pt x="1" y="135"/>
                  </a:lnTo>
                  <a:lnTo>
                    <a:pt x="1" y="202"/>
                  </a:lnTo>
                  <a:lnTo>
                    <a:pt x="34" y="269"/>
                  </a:lnTo>
                  <a:lnTo>
                    <a:pt x="68" y="269"/>
                  </a:lnTo>
                  <a:lnTo>
                    <a:pt x="34" y="505"/>
                  </a:lnTo>
                  <a:lnTo>
                    <a:pt x="34" y="842"/>
                  </a:lnTo>
                  <a:lnTo>
                    <a:pt x="34" y="1717"/>
                  </a:lnTo>
                  <a:lnTo>
                    <a:pt x="34" y="2963"/>
                  </a:lnTo>
                  <a:lnTo>
                    <a:pt x="68" y="3064"/>
                  </a:lnTo>
                  <a:lnTo>
                    <a:pt x="236" y="3064"/>
                  </a:lnTo>
                  <a:lnTo>
                    <a:pt x="236" y="3030"/>
                  </a:lnTo>
                  <a:lnTo>
                    <a:pt x="270" y="2963"/>
                  </a:lnTo>
                  <a:lnTo>
                    <a:pt x="236" y="1953"/>
                  </a:lnTo>
                  <a:lnTo>
                    <a:pt x="236" y="943"/>
                  </a:lnTo>
                  <a:lnTo>
                    <a:pt x="270" y="673"/>
                  </a:lnTo>
                  <a:lnTo>
                    <a:pt x="304" y="505"/>
                  </a:lnTo>
                  <a:lnTo>
                    <a:pt x="304" y="370"/>
                  </a:lnTo>
                  <a:lnTo>
                    <a:pt x="977" y="303"/>
                  </a:lnTo>
                  <a:lnTo>
                    <a:pt x="1684" y="269"/>
                  </a:lnTo>
                  <a:lnTo>
                    <a:pt x="2054" y="303"/>
                  </a:lnTo>
                  <a:lnTo>
                    <a:pt x="2425" y="370"/>
                  </a:lnTo>
                  <a:lnTo>
                    <a:pt x="2795" y="404"/>
                  </a:lnTo>
                  <a:lnTo>
                    <a:pt x="3166" y="471"/>
                  </a:lnTo>
                  <a:lnTo>
                    <a:pt x="3199" y="438"/>
                  </a:lnTo>
                  <a:lnTo>
                    <a:pt x="3199" y="438"/>
                  </a:lnTo>
                  <a:lnTo>
                    <a:pt x="3166" y="673"/>
                  </a:lnTo>
                  <a:lnTo>
                    <a:pt x="3166" y="909"/>
                  </a:lnTo>
                  <a:lnTo>
                    <a:pt x="3132" y="1380"/>
                  </a:lnTo>
                  <a:lnTo>
                    <a:pt x="3098" y="2188"/>
                  </a:lnTo>
                  <a:lnTo>
                    <a:pt x="3132" y="2592"/>
                  </a:lnTo>
                  <a:lnTo>
                    <a:pt x="3166" y="2996"/>
                  </a:lnTo>
                  <a:lnTo>
                    <a:pt x="2762" y="2895"/>
                  </a:lnTo>
                  <a:lnTo>
                    <a:pt x="2357" y="2862"/>
                  </a:lnTo>
                  <a:lnTo>
                    <a:pt x="1516" y="2828"/>
                  </a:lnTo>
                  <a:lnTo>
                    <a:pt x="1179" y="2794"/>
                  </a:lnTo>
                  <a:lnTo>
                    <a:pt x="876" y="2761"/>
                  </a:lnTo>
                  <a:lnTo>
                    <a:pt x="708" y="2794"/>
                  </a:lnTo>
                  <a:lnTo>
                    <a:pt x="539" y="2828"/>
                  </a:lnTo>
                  <a:lnTo>
                    <a:pt x="405" y="2895"/>
                  </a:lnTo>
                  <a:lnTo>
                    <a:pt x="270" y="2963"/>
                  </a:lnTo>
                  <a:lnTo>
                    <a:pt x="438" y="3030"/>
                  </a:lnTo>
                  <a:lnTo>
                    <a:pt x="607" y="3064"/>
                  </a:lnTo>
                  <a:lnTo>
                    <a:pt x="1718" y="3064"/>
                  </a:lnTo>
                  <a:lnTo>
                    <a:pt x="2492" y="3165"/>
                  </a:lnTo>
                  <a:lnTo>
                    <a:pt x="2896" y="3165"/>
                  </a:lnTo>
                  <a:lnTo>
                    <a:pt x="3300" y="3131"/>
                  </a:lnTo>
                  <a:lnTo>
                    <a:pt x="3401" y="3064"/>
                  </a:lnTo>
                  <a:lnTo>
                    <a:pt x="3401" y="3030"/>
                  </a:lnTo>
                  <a:lnTo>
                    <a:pt x="3401" y="2996"/>
                  </a:lnTo>
                  <a:lnTo>
                    <a:pt x="3368" y="2592"/>
                  </a:lnTo>
                  <a:lnTo>
                    <a:pt x="3334" y="2188"/>
                  </a:lnTo>
                  <a:lnTo>
                    <a:pt x="3368" y="1380"/>
                  </a:lnTo>
                  <a:lnTo>
                    <a:pt x="3401" y="808"/>
                  </a:lnTo>
                  <a:lnTo>
                    <a:pt x="3401" y="505"/>
                  </a:lnTo>
                  <a:lnTo>
                    <a:pt x="3334" y="202"/>
                  </a:lnTo>
                  <a:lnTo>
                    <a:pt x="3300" y="202"/>
                  </a:lnTo>
                  <a:lnTo>
                    <a:pt x="3233" y="337"/>
                  </a:lnTo>
                  <a:lnTo>
                    <a:pt x="3199" y="303"/>
                  </a:lnTo>
                  <a:lnTo>
                    <a:pt x="2863" y="168"/>
                  </a:lnTo>
                  <a:lnTo>
                    <a:pt x="2526" y="101"/>
                  </a:lnTo>
                  <a:lnTo>
                    <a:pt x="212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478" name="Google Shape;478;p3"/>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5200"/>
              <a:buNone/>
              <a:defRPr sz="5200" b="0">
                <a:solidFill>
                  <a:schemeClr val="lt1"/>
                </a:solidFill>
              </a:defRPr>
            </a:lvl1pPr>
            <a:lvl2pPr lvl="1" algn="ctr" rtl="0">
              <a:spcBef>
                <a:spcPts val="0"/>
              </a:spcBef>
              <a:spcAft>
                <a:spcPts val="0"/>
              </a:spcAft>
              <a:buClr>
                <a:schemeClr val="lt1"/>
              </a:buClr>
              <a:buSzPts val="5200"/>
              <a:buNone/>
              <a:defRPr sz="5200" b="0">
                <a:solidFill>
                  <a:schemeClr val="lt1"/>
                </a:solidFill>
              </a:defRPr>
            </a:lvl2pPr>
            <a:lvl3pPr lvl="2" algn="ctr" rtl="0">
              <a:spcBef>
                <a:spcPts val="0"/>
              </a:spcBef>
              <a:spcAft>
                <a:spcPts val="0"/>
              </a:spcAft>
              <a:buClr>
                <a:schemeClr val="lt1"/>
              </a:buClr>
              <a:buSzPts val="5200"/>
              <a:buNone/>
              <a:defRPr sz="5200" b="0">
                <a:solidFill>
                  <a:schemeClr val="lt1"/>
                </a:solidFill>
              </a:defRPr>
            </a:lvl3pPr>
            <a:lvl4pPr lvl="3" algn="ctr" rtl="0">
              <a:spcBef>
                <a:spcPts val="0"/>
              </a:spcBef>
              <a:spcAft>
                <a:spcPts val="0"/>
              </a:spcAft>
              <a:buClr>
                <a:schemeClr val="lt1"/>
              </a:buClr>
              <a:buSzPts val="5200"/>
              <a:buNone/>
              <a:defRPr sz="5200" b="0">
                <a:solidFill>
                  <a:schemeClr val="lt1"/>
                </a:solidFill>
              </a:defRPr>
            </a:lvl4pPr>
            <a:lvl5pPr lvl="4" algn="ctr" rtl="0">
              <a:spcBef>
                <a:spcPts val="0"/>
              </a:spcBef>
              <a:spcAft>
                <a:spcPts val="0"/>
              </a:spcAft>
              <a:buClr>
                <a:schemeClr val="lt1"/>
              </a:buClr>
              <a:buSzPts val="5200"/>
              <a:buNone/>
              <a:defRPr sz="5200" b="0">
                <a:solidFill>
                  <a:schemeClr val="lt1"/>
                </a:solidFill>
              </a:defRPr>
            </a:lvl5pPr>
            <a:lvl6pPr lvl="5" algn="ctr" rtl="0">
              <a:spcBef>
                <a:spcPts val="0"/>
              </a:spcBef>
              <a:spcAft>
                <a:spcPts val="0"/>
              </a:spcAft>
              <a:buClr>
                <a:schemeClr val="lt1"/>
              </a:buClr>
              <a:buSzPts val="5200"/>
              <a:buNone/>
              <a:defRPr sz="5200" b="0">
                <a:solidFill>
                  <a:schemeClr val="lt1"/>
                </a:solidFill>
              </a:defRPr>
            </a:lvl6pPr>
            <a:lvl7pPr lvl="6" algn="ctr" rtl="0">
              <a:spcBef>
                <a:spcPts val="0"/>
              </a:spcBef>
              <a:spcAft>
                <a:spcPts val="0"/>
              </a:spcAft>
              <a:buClr>
                <a:schemeClr val="lt1"/>
              </a:buClr>
              <a:buSzPts val="5200"/>
              <a:buNone/>
              <a:defRPr sz="5200" b="0">
                <a:solidFill>
                  <a:schemeClr val="lt1"/>
                </a:solidFill>
              </a:defRPr>
            </a:lvl7pPr>
            <a:lvl8pPr lvl="7" algn="ctr" rtl="0">
              <a:spcBef>
                <a:spcPts val="0"/>
              </a:spcBef>
              <a:spcAft>
                <a:spcPts val="0"/>
              </a:spcAft>
              <a:buClr>
                <a:schemeClr val="lt1"/>
              </a:buClr>
              <a:buSzPts val="5200"/>
              <a:buNone/>
              <a:defRPr sz="5200" b="0">
                <a:solidFill>
                  <a:schemeClr val="lt1"/>
                </a:solidFill>
              </a:defRPr>
            </a:lvl8pPr>
            <a:lvl9pPr lvl="8" algn="ctr" rtl="0">
              <a:spcBef>
                <a:spcPts val="0"/>
              </a:spcBef>
              <a:spcAft>
                <a:spcPts val="0"/>
              </a:spcAft>
              <a:buClr>
                <a:schemeClr val="lt1"/>
              </a:buClr>
              <a:buSzPts val="5200"/>
              <a:buNone/>
              <a:defRPr sz="5200" b="0">
                <a:solidFill>
                  <a:schemeClr val="lt1"/>
                </a:solidFill>
              </a:defRPr>
            </a:lvl9pPr>
          </a:lstStyle>
          <a:p>
            <a:endParaRPr/>
          </a:p>
        </p:txBody>
      </p:sp>
      <p:sp>
        <p:nvSpPr>
          <p:cNvPr id="479" name="Google Shape;479;p3"/>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lvl1pPr>
            <a:lvl2pPr lvl="1" algn="ctr" rtl="0">
              <a:spcBef>
                <a:spcPts val="0"/>
              </a:spcBef>
              <a:spcAft>
                <a:spcPts val="0"/>
              </a:spcAft>
              <a:buClr>
                <a:schemeClr val="dk1"/>
              </a:buClr>
              <a:buSzPts val="1600"/>
              <a:buNone/>
              <a:defRPr sz="1600"/>
            </a:lvl2pPr>
            <a:lvl3pPr lvl="2" algn="ctr" rtl="0">
              <a:spcBef>
                <a:spcPts val="0"/>
              </a:spcBef>
              <a:spcAft>
                <a:spcPts val="0"/>
              </a:spcAft>
              <a:buClr>
                <a:schemeClr val="dk1"/>
              </a:buClr>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80" name="Google Shape;480;p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481" name="Google Shape;481;p3"/>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65"/>
        <p:cNvGrpSpPr/>
        <p:nvPr/>
      </p:nvGrpSpPr>
      <p:grpSpPr>
        <a:xfrm>
          <a:off x="0" y="0"/>
          <a:ext cx="0" cy="0"/>
          <a:chOff x="0" y="0"/>
          <a:chExt cx="0" cy="0"/>
        </a:xfrm>
      </p:grpSpPr>
      <p:sp>
        <p:nvSpPr>
          <p:cNvPr id="1966" name="Google Shape;1966;p22"/>
          <p:cNvSpPr/>
          <p:nvPr/>
        </p:nvSpPr>
        <p:spPr>
          <a:xfrm>
            <a:off x="7050569" y="-7"/>
            <a:ext cx="2094087" cy="5152358"/>
          </a:xfrm>
          <a:custGeom>
            <a:avLst/>
            <a:gdLst/>
            <a:ahLst/>
            <a:cxnLst/>
            <a:rect l="l" t="t" r="r" b="b"/>
            <a:pathLst>
              <a:path w="882650" h="2171700" extrusionOk="0">
                <a:moveTo>
                  <a:pt x="456564" y="734695"/>
                </a:moveTo>
                <a:cubicBezTo>
                  <a:pt x="456564" y="482600"/>
                  <a:pt x="417195" y="236855"/>
                  <a:pt x="342900" y="0"/>
                </a:cubicBezTo>
                <a:lnTo>
                  <a:pt x="884555" y="0"/>
                </a:lnTo>
                <a:lnTo>
                  <a:pt x="884555" y="2176780"/>
                </a:lnTo>
                <a:lnTo>
                  <a:pt x="0" y="2176780"/>
                </a:lnTo>
                <a:cubicBezTo>
                  <a:pt x="293370" y="1736090"/>
                  <a:pt x="456564" y="1248410"/>
                  <a:pt x="456564" y="734695"/>
                </a:cubicBezTo>
                <a:close/>
              </a:path>
            </a:pathLst>
          </a:custGeom>
          <a:gradFill>
            <a:gsLst>
              <a:gs pos="0">
                <a:srgbClr val="FFC486"/>
              </a:gs>
              <a:gs pos="100000">
                <a:srgbClr val="FF866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22"/>
          <p:cNvSpPr/>
          <p:nvPr/>
        </p:nvSpPr>
        <p:spPr>
          <a:xfrm>
            <a:off x="8026497" y="-7"/>
            <a:ext cx="1114838" cy="5152358"/>
          </a:xfrm>
          <a:custGeom>
            <a:avLst/>
            <a:gdLst/>
            <a:ahLst/>
            <a:cxnLst/>
            <a:rect l="l" t="t" r="r" b="b"/>
            <a:pathLst>
              <a:path w="469900" h="2171700" extrusionOk="0">
                <a:moveTo>
                  <a:pt x="254000" y="1088390"/>
                </a:moveTo>
                <a:cubicBezTo>
                  <a:pt x="254000" y="708660"/>
                  <a:pt x="165100" y="342900"/>
                  <a:pt x="0" y="0"/>
                </a:cubicBezTo>
                <a:lnTo>
                  <a:pt x="473710" y="0"/>
                </a:lnTo>
                <a:lnTo>
                  <a:pt x="473710" y="2176780"/>
                </a:lnTo>
                <a:lnTo>
                  <a:pt x="0" y="2176780"/>
                </a:lnTo>
                <a:cubicBezTo>
                  <a:pt x="164465" y="1833880"/>
                  <a:pt x="254000" y="1468120"/>
                  <a:pt x="254000" y="1088390"/>
                </a:cubicBezTo>
                <a:close/>
              </a:path>
            </a:pathLst>
          </a:custGeom>
          <a:gradFill>
            <a:gsLst>
              <a:gs pos="0">
                <a:srgbClr val="F20122">
                  <a:alpha val="51764"/>
                </a:srgbClr>
              </a:gs>
              <a:gs pos="100000">
                <a:srgbClr val="FF6A00">
                  <a:alpha val="71764"/>
                </a:srgbClr>
              </a:gs>
            </a:gsLst>
            <a:lin ang="1620003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22"/>
          <p:cNvSpPr/>
          <p:nvPr/>
        </p:nvSpPr>
        <p:spPr>
          <a:xfrm>
            <a:off x="7540039" y="-7"/>
            <a:ext cx="1596930" cy="5152358"/>
          </a:xfrm>
          <a:custGeom>
            <a:avLst/>
            <a:gdLst/>
            <a:ahLst/>
            <a:cxnLst/>
            <a:rect l="l" t="t" r="r" b="b"/>
            <a:pathLst>
              <a:path w="673100" h="2171700" extrusionOk="0">
                <a:moveTo>
                  <a:pt x="499745" y="1505585"/>
                </a:moveTo>
                <a:cubicBezTo>
                  <a:pt x="499745" y="967105"/>
                  <a:pt x="320675" y="457200"/>
                  <a:pt x="0" y="0"/>
                </a:cubicBezTo>
                <a:lnTo>
                  <a:pt x="678814" y="0"/>
                </a:lnTo>
                <a:lnTo>
                  <a:pt x="678814" y="2176780"/>
                </a:lnTo>
                <a:lnTo>
                  <a:pt x="404495" y="2176780"/>
                </a:lnTo>
                <a:cubicBezTo>
                  <a:pt x="466725" y="1959610"/>
                  <a:pt x="499745" y="1735455"/>
                  <a:pt x="499745" y="1505585"/>
                </a:cubicBezTo>
                <a:close/>
              </a:path>
            </a:pathLst>
          </a:custGeom>
          <a:gradFill>
            <a:gsLst>
              <a:gs pos="0">
                <a:srgbClr val="FF9F00">
                  <a:alpha val="56470"/>
                </a:srgbClr>
              </a:gs>
              <a:gs pos="100000">
                <a:srgbClr val="CC0000">
                  <a:alpha val="57254"/>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2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bottom waves">
  <p:cSld name="BLANK_1">
    <p:spTree>
      <p:nvGrpSpPr>
        <p:cNvPr id="1" name="Shape 1970"/>
        <p:cNvGrpSpPr/>
        <p:nvPr/>
      </p:nvGrpSpPr>
      <p:grpSpPr>
        <a:xfrm>
          <a:off x="0" y="0"/>
          <a:ext cx="0" cy="0"/>
          <a:chOff x="0" y="0"/>
          <a:chExt cx="0" cy="0"/>
        </a:xfrm>
      </p:grpSpPr>
      <p:grpSp>
        <p:nvGrpSpPr>
          <p:cNvPr id="1971" name="Google Shape;1971;p23"/>
          <p:cNvGrpSpPr/>
          <p:nvPr/>
        </p:nvGrpSpPr>
        <p:grpSpPr>
          <a:xfrm>
            <a:off x="-12688" y="3585323"/>
            <a:ext cx="9155849" cy="1557000"/>
            <a:chOff x="1669785" y="210240"/>
            <a:chExt cx="3861435" cy="1568450"/>
          </a:xfrm>
        </p:grpSpPr>
        <p:sp>
          <p:nvSpPr>
            <p:cNvPr id="1972" name="Google Shape;1972;p23"/>
            <p:cNvSpPr/>
            <p:nvPr/>
          </p:nvSpPr>
          <p:spPr>
            <a:xfrm>
              <a:off x="1669785" y="210240"/>
              <a:ext cx="3860800" cy="1568450"/>
            </a:xfrm>
            <a:custGeom>
              <a:avLst/>
              <a:gdLst/>
              <a:ahLst/>
              <a:cxnLst/>
              <a:rect l="l" t="t" r="r" b="b"/>
              <a:pathLst>
                <a:path w="3860800" h="1568450" extrusionOk="0">
                  <a:moveTo>
                    <a:pt x="1304290" y="810260"/>
                  </a:moveTo>
                  <a:cubicBezTo>
                    <a:pt x="857250" y="810260"/>
                    <a:pt x="421005" y="740410"/>
                    <a:pt x="0" y="608330"/>
                  </a:cubicBezTo>
                  <a:lnTo>
                    <a:pt x="0" y="1570355"/>
                  </a:lnTo>
                  <a:lnTo>
                    <a:pt x="3864610" y="1570355"/>
                  </a:lnTo>
                  <a:lnTo>
                    <a:pt x="3864610" y="0"/>
                  </a:lnTo>
                  <a:cubicBezTo>
                    <a:pt x="3082290" y="520700"/>
                    <a:pt x="2216150" y="810260"/>
                    <a:pt x="1304290" y="810260"/>
                  </a:cubicBezTo>
                  <a:close/>
                </a:path>
              </a:pathLst>
            </a:custGeom>
            <a:gradFill>
              <a:gsLst>
                <a:gs pos="0">
                  <a:srgbClr val="FFC486"/>
                </a:gs>
                <a:gs pos="100000">
                  <a:srgbClr val="FF866B"/>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23"/>
            <p:cNvSpPr/>
            <p:nvPr/>
          </p:nvSpPr>
          <p:spPr>
            <a:xfrm>
              <a:off x="1669785" y="939220"/>
              <a:ext cx="3860800" cy="838200"/>
            </a:xfrm>
            <a:custGeom>
              <a:avLst/>
              <a:gdLst/>
              <a:ahLst/>
              <a:cxnLst/>
              <a:rect l="l" t="t" r="r" b="b"/>
              <a:pathLst>
                <a:path w="3860800" h="838200" extrusionOk="0">
                  <a:moveTo>
                    <a:pt x="1932305" y="451485"/>
                  </a:moveTo>
                  <a:cubicBezTo>
                    <a:pt x="1258570" y="451485"/>
                    <a:pt x="608965" y="293370"/>
                    <a:pt x="0" y="0"/>
                  </a:cubicBezTo>
                  <a:lnTo>
                    <a:pt x="0" y="840740"/>
                  </a:lnTo>
                  <a:lnTo>
                    <a:pt x="3864610" y="840740"/>
                  </a:lnTo>
                  <a:lnTo>
                    <a:pt x="3864610" y="635"/>
                  </a:lnTo>
                  <a:cubicBezTo>
                    <a:pt x="3255645" y="293370"/>
                    <a:pt x="2606675" y="451485"/>
                    <a:pt x="1932305" y="451485"/>
                  </a:cubicBezTo>
                  <a:close/>
                </a:path>
              </a:pathLst>
            </a:custGeom>
            <a:gradFill>
              <a:gsLst>
                <a:gs pos="0">
                  <a:srgbClr val="F20122">
                    <a:alpha val="51764"/>
                  </a:srgbClr>
                </a:gs>
                <a:gs pos="100000">
                  <a:srgbClr val="FF6A00">
                    <a:alpha val="71764"/>
                  </a:srgbClr>
                </a:gs>
              </a:gsLst>
              <a:lin ang="108014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23"/>
            <p:cNvSpPr/>
            <p:nvPr/>
          </p:nvSpPr>
          <p:spPr>
            <a:xfrm>
              <a:off x="1670420" y="576000"/>
              <a:ext cx="3860800" cy="1200150"/>
            </a:xfrm>
            <a:custGeom>
              <a:avLst/>
              <a:gdLst/>
              <a:ahLst/>
              <a:cxnLst/>
              <a:rect l="l" t="t" r="r" b="b"/>
              <a:pathLst>
                <a:path w="3860800" h="1200150" extrusionOk="0">
                  <a:moveTo>
                    <a:pt x="2672715" y="887095"/>
                  </a:moveTo>
                  <a:cubicBezTo>
                    <a:pt x="1717040" y="887095"/>
                    <a:pt x="811530" y="568960"/>
                    <a:pt x="0" y="0"/>
                  </a:cubicBezTo>
                  <a:lnTo>
                    <a:pt x="0" y="1204595"/>
                  </a:lnTo>
                  <a:lnTo>
                    <a:pt x="3864610" y="1204595"/>
                  </a:lnTo>
                  <a:lnTo>
                    <a:pt x="3864610" y="718820"/>
                  </a:lnTo>
                  <a:cubicBezTo>
                    <a:pt x="3478530" y="829310"/>
                    <a:pt x="3079750" y="887095"/>
                    <a:pt x="2672715" y="887095"/>
                  </a:cubicBezTo>
                  <a:close/>
                </a:path>
              </a:pathLst>
            </a:custGeom>
            <a:gradFill>
              <a:gsLst>
                <a:gs pos="0">
                  <a:srgbClr val="FF9F00">
                    <a:alpha val="56470"/>
                  </a:srgbClr>
                </a:gs>
                <a:gs pos="100000">
                  <a:srgbClr val="CC0000">
                    <a:alpha val="57254"/>
                  </a:srgbClr>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75" name="Google Shape;1975;p2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976" name="Google Shape;1976;p23"/>
          <p:cNvSpPr txBox="1"/>
          <p:nvPr/>
        </p:nvSpPr>
        <p:spPr>
          <a:xfrm>
            <a:off x="-23100" y="4811975"/>
            <a:ext cx="5098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ato Light"/>
                <a:ea typeface="Lato Light"/>
                <a:cs typeface="Lato Light"/>
                <a:sym typeface="Lato Light"/>
              </a:rPr>
              <a:t>Slides by Jo Franchetti - @thisisjofrank</a:t>
            </a:r>
            <a:endParaRPr sz="1100">
              <a:latin typeface="Lato Light"/>
              <a:ea typeface="Lato Light"/>
              <a:cs typeface="Lato Light"/>
              <a:sym typeface="Lato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82"/>
        <p:cNvGrpSpPr/>
        <p:nvPr/>
      </p:nvGrpSpPr>
      <p:grpSpPr>
        <a:xfrm>
          <a:off x="0" y="0"/>
          <a:ext cx="0" cy="0"/>
          <a:chOff x="0" y="0"/>
          <a:chExt cx="0" cy="0"/>
        </a:xfrm>
      </p:grpSpPr>
      <p:sp>
        <p:nvSpPr>
          <p:cNvPr id="483" name="Google Shape;483;p4"/>
          <p:cNvSpPr txBox="1">
            <a:spLocks noGrp="1"/>
          </p:cNvSpPr>
          <p:nvPr>
            <p:ph type="body" idx="1"/>
          </p:nvPr>
        </p:nvSpPr>
        <p:spPr>
          <a:xfrm>
            <a:off x="1832400" y="1990350"/>
            <a:ext cx="5479200" cy="819900"/>
          </a:xfrm>
          <a:prstGeom prst="rect">
            <a:avLst/>
          </a:prstGeom>
        </p:spPr>
        <p:txBody>
          <a:bodyPr spcFirstLastPara="1" wrap="square" lIns="91425" tIns="91425" rIns="91425" bIns="91425" anchor="ctr" anchorCtr="0">
            <a:noAutofit/>
          </a:bodyPr>
          <a:lstStyle>
            <a:lvl1pPr marL="457200" lvl="0" indent="-355600" algn="ctr" rtl="0">
              <a:spcBef>
                <a:spcPts val="600"/>
              </a:spcBef>
              <a:spcAft>
                <a:spcPts val="0"/>
              </a:spcAft>
              <a:buSzPts val="2000"/>
              <a:buChar char="✖"/>
              <a:defRPr sz="2000" i="1">
                <a:solidFill>
                  <a:schemeClr val="accent1"/>
                </a:solidFill>
              </a:defRPr>
            </a:lvl1pPr>
            <a:lvl2pPr marL="914400" lvl="1" indent="-355600" algn="ctr" rtl="0">
              <a:spcBef>
                <a:spcPts val="0"/>
              </a:spcBef>
              <a:spcAft>
                <a:spcPts val="0"/>
              </a:spcAft>
              <a:buSzPts val="2000"/>
              <a:buChar char="○"/>
              <a:defRPr sz="2000" i="1">
                <a:solidFill>
                  <a:schemeClr val="accent1"/>
                </a:solidFill>
              </a:defRPr>
            </a:lvl2pPr>
            <a:lvl3pPr marL="1371600" lvl="2" indent="-355600" algn="ctr" rtl="0">
              <a:spcBef>
                <a:spcPts val="0"/>
              </a:spcBef>
              <a:spcAft>
                <a:spcPts val="0"/>
              </a:spcAft>
              <a:buSzPts val="2000"/>
              <a:buChar char="■"/>
              <a:defRPr sz="2000" i="1">
                <a:solidFill>
                  <a:schemeClr val="accent1"/>
                </a:solidFill>
              </a:defRPr>
            </a:lvl3pPr>
            <a:lvl4pPr marL="1828800" lvl="3" indent="-355600" algn="ctr" rtl="0">
              <a:spcBef>
                <a:spcPts val="0"/>
              </a:spcBef>
              <a:spcAft>
                <a:spcPts val="0"/>
              </a:spcAft>
              <a:buClr>
                <a:schemeClr val="accent1"/>
              </a:buClr>
              <a:buSzPts val="2000"/>
              <a:buChar char="●"/>
              <a:defRPr sz="2000" i="1">
                <a:solidFill>
                  <a:schemeClr val="accent1"/>
                </a:solidFill>
              </a:defRPr>
            </a:lvl4pPr>
            <a:lvl5pPr marL="2286000" lvl="4" indent="-355600" algn="ctr" rtl="0">
              <a:spcBef>
                <a:spcPts val="0"/>
              </a:spcBef>
              <a:spcAft>
                <a:spcPts val="0"/>
              </a:spcAft>
              <a:buClr>
                <a:schemeClr val="accent1"/>
              </a:buClr>
              <a:buSzPts val="2000"/>
              <a:buChar char="○"/>
              <a:defRPr sz="2000" i="1">
                <a:solidFill>
                  <a:schemeClr val="accent1"/>
                </a:solidFill>
              </a:defRPr>
            </a:lvl5pPr>
            <a:lvl6pPr marL="2743200" lvl="5" indent="-355600" algn="ctr" rtl="0">
              <a:spcBef>
                <a:spcPts val="0"/>
              </a:spcBef>
              <a:spcAft>
                <a:spcPts val="0"/>
              </a:spcAft>
              <a:buClr>
                <a:schemeClr val="accent1"/>
              </a:buClr>
              <a:buSzPts val="2000"/>
              <a:buChar char="■"/>
              <a:defRPr sz="2000" i="1">
                <a:solidFill>
                  <a:schemeClr val="accent1"/>
                </a:solidFill>
              </a:defRPr>
            </a:lvl6pPr>
            <a:lvl7pPr marL="3200400" lvl="6" indent="-355600" algn="ctr" rtl="0">
              <a:spcBef>
                <a:spcPts val="0"/>
              </a:spcBef>
              <a:spcAft>
                <a:spcPts val="0"/>
              </a:spcAft>
              <a:buClr>
                <a:schemeClr val="accent1"/>
              </a:buClr>
              <a:buSzPts val="2000"/>
              <a:buChar char="●"/>
              <a:defRPr sz="2000" i="1">
                <a:solidFill>
                  <a:schemeClr val="accent1"/>
                </a:solidFill>
              </a:defRPr>
            </a:lvl7pPr>
            <a:lvl8pPr marL="3657600" lvl="7" indent="-355600" algn="ctr" rtl="0">
              <a:spcBef>
                <a:spcPts val="0"/>
              </a:spcBef>
              <a:spcAft>
                <a:spcPts val="0"/>
              </a:spcAft>
              <a:buClr>
                <a:schemeClr val="accent1"/>
              </a:buClr>
              <a:buSzPts val="2000"/>
              <a:buChar char="○"/>
              <a:defRPr sz="2000" i="1">
                <a:solidFill>
                  <a:schemeClr val="accent1"/>
                </a:solidFill>
              </a:defRPr>
            </a:lvl8pPr>
            <a:lvl9pPr marL="4114800" lvl="8" indent="-355600" algn="ctr">
              <a:spcBef>
                <a:spcPts val="0"/>
              </a:spcBef>
              <a:spcAft>
                <a:spcPts val="0"/>
              </a:spcAft>
              <a:buClr>
                <a:schemeClr val="accent1"/>
              </a:buClr>
              <a:buSzPts val="2000"/>
              <a:buChar char="■"/>
              <a:defRPr sz="2000" i="1">
                <a:solidFill>
                  <a:schemeClr val="accent1"/>
                </a:solidFill>
              </a:defRPr>
            </a:lvl9pPr>
          </a:lstStyle>
          <a:p>
            <a:endParaRPr/>
          </a:p>
        </p:txBody>
      </p:sp>
      <p:sp>
        <p:nvSpPr>
          <p:cNvPr id="484" name="Google Shape;484;p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55D4B"/>
                </a:solidFill>
              </a:defRPr>
            </a:lvl1pPr>
            <a:lvl2pPr lvl="1">
              <a:buNone/>
              <a:defRPr>
                <a:solidFill>
                  <a:srgbClr val="F55D4B"/>
                </a:solidFill>
              </a:defRPr>
            </a:lvl2pPr>
            <a:lvl3pPr lvl="2">
              <a:buNone/>
              <a:defRPr>
                <a:solidFill>
                  <a:srgbClr val="F55D4B"/>
                </a:solidFill>
              </a:defRPr>
            </a:lvl3pPr>
            <a:lvl4pPr lvl="3">
              <a:buNone/>
              <a:defRPr>
                <a:solidFill>
                  <a:srgbClr val="F55D4B"/>
                </a:solidFill>
              </a:defRPr>
            </a:lvl4pPr>
            <a:lvl5pPr lvl="4">
              <a:buNone/>
              <a:defRPr>
                <a:solidFill>
                  <a:srgbClr val="F55D4B"/>
                </a:solidFill>
              </a:defRPr>
            </a:lvl5pPr>
            <a:lvl6pPr lvl="5">
              <a:buNone/>
              <a:defRPr>
                <a:solidFill>
                  <a:srgbClr val="F55D4B"/>
                </a:solidFill>
              </a:defRPr>
            </a:lvl6pPr>
            <a:lvl7pPr lvl="6">
              <a:buNone/>
              <a:defRPr>
                <a:solidFill>
                  <a:srgbClr val="F55D4B"/>
                </a:solidFill>
              </a:defRPr>
            </a:lvl7pPr>
            <a:lvl8pPr lvl="7">
              <a:buNone/>
              <a:defRPr>
                <a:solidFill>
                  <a:srgbClr val="F55D4B"/>
                </a:solidFill>
              </a:defRPr>
            </a:lvl8pPr>
            <a:lvl9pPr lvl="8">
              <a:buNone/>
              <a:defRPr>
                <a:solidFill>
                  <a:srgbClr val="F55D4B"/>
                </a:solidFill>
              </a:defRPr>
            </a:lvl9pPr>
          </a:lstStyle>
          <a:p>
            <a:pPr marL="0" lvl="0" indent="0" algn="r" rtl="0">
              <a:spcBef>
                <a:spcPts val="0"/>
              </a:spcBef>
              <a:spcAft>
                <a:spcPts val="0"/>
              </a:spcAft>
              <a:buNone/>
            </a:pPr>
            <a:fld id="{00000000-1234-1234-1234-123412341234}" type="slidenum">
              <a:rPr lang="en"/>
              <a:t>‹#›</a:t>
            </a:fld>
            <a:endParaRPr/>
          </a:p>
        </p:txBody>
      </p:sp>
      <p:grpSp>
        <p:nvGrpSpPr>
          <p:cNvPr id="485" name="Google Shape;485;p4"/>
          <p:cNvGrpSpPr/>
          <p:nvPr/>
        </p:nvGrpSpPr>
        <p:grpSpPr>
          <a:xfrm>
            <a:off x="1907265" y="-6002"/>
            <a:ext cx="5329471" cy="1572280"/>
            <a:chOff x="1045264" y="-6007"/>
            <a:chExt cx="7118300" cy="2100014"/>
          </a:xfrm>
        </p:grpSpPr>
        <p:sp>
          <p:nvSpPr>
            <p:cNvPr id="486" name="Google Shape;486;p4"/>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7" name="Google Shape;487;p4"/>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8" name="Google Shape;488;p4"/>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89" name="Google Shape;489;p4"/>
          <p:cNvGrpSpPr/>
          <p:nvPr/>
        </p:nvGrpSpPr>
        <p:grpSpPr>
          <a:xfrm>
            <a:off x="-7999" y="2430147"/>
            <a:ext cx="1642550" cy="1505293"/>
            <a:chOff x="-7997" y="3247832"/>
            <a:chExt cx="2193869" cy="2010543"/>
          </a:xfrm>
        </p:grpSpPr>
        <p:sp>
          <p:nvSpPr>
            <p:cNvPr id="490" name="Google Shape;490;p4"/>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1" name="Google Shape;491;p4"/>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2" name="Google Shape;492;p4"/>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3" name="Google Shape;493;p4"/>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4" name="Google Shape;494;p4"/>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5" name="Google Shape;495;p4"/>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6" name="Google Shape;496;p4"/>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7" name="Google Shape;497;p4"/>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8" name="Google Shape;498;p4"/>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9" name="Google Shape;499;p4"/>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0" name="Google Shape;500;p4"/>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1" name="Google Shape;501;p4"/>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2" name="Google Shape;502;p4"/>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3" name="Google Shape;503;p4"/>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4" name="Google Shape;504;p4"/>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5" name="Google Shape;505;p4"/>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6" name="Google Shape;506;p4"/>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7" name="Google Shape;507;p4"/>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8" name="Google Shape;508;p4"/>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9" name="Google Shape;509;p4"/>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10" name="Google Shape;510;p4"/>
          <p:cNvGrpSpPr/>
          <p:nvPr/>
        </p:nvGrpSpPr>
        <p:grpSpPr>
          <a:xfrm>
            <a:off x="8420990" y="2153894"/>
            <a:ext cx="515755" cy="910864"/>
            <a:chOff x="8443004" y="2878855"/>
            <a:chExt cx="688868" cy="1216595"/>
          </a:xfrm>
        </p:grpSpPr>
        <p:sp>
          <p:nvSpPr>
            <p:cNvPr id="511" name="Google Shape;511;p4"/>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2" name="Google Shape;512;p4"/>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3" name="Google Shape;513;p4"/>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4" name="Google Shape;514;p4"/>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5" name="Google Shape;515;p4"/>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6" name="Google Shape;516;p4"/>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17" name="Google Shape;517;p4"/>
          <p:cNvGrpSpPr/>
          <p:nvPr/>
        </p:nvGrpSpPr>
        <p:grpSpPr>
          <a:xfrm>
            <a:off x="7117967" y="3590460"/>
            <a:ext cx="2026022" cy="1547117"/>
            <a:chOff x="6445945" y="4797602"/>
            <a:chExt cx="2706053" cy="2066404"/>
          </a:xfrm>
        </p:grpSpPr>
        <p:sp>
          <p:nvSpPr>
            <p:cNvPr id="518" name="Google Shape;518;p4"/>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9" name="Google Shape;519;p4"/>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0" name="Google Shape;520;p4"/>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1" name="Google Shape;521;p4"/>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2" name="Google Shape;522;p4"/>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3" name="Google Shape;523;p4"/>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4" name="Google Shape;524;p4"/>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5" name="Google Shape;525;p4"/>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6" name="Google Shape;526;p4"/>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7" name="Google Shape;527;p4"/>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8" name="Google Shape;528;p4"/>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9" name="Google Shape;529;p4"/>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0" name="Google Shape;530;p4"/>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31" name="Google Shape;531;p4"/>
          <p:cNvGrpSpPr/>
          <p:nvPr/>
        </p:nvGrpSpPr>
        <p:grpSpPr>
          <a:xfrm>
            <a:off x="226381" y="790954"/>
            <a:ext cx="1165385" cy="815431"/>
            <a:chOff x="305052" y="1261999"/>
            <a:chExt cx="1556545" cy="1089130"/>
          </a:xfrm>
        </p:grpSpPr>
        <p:sp>
          <p:nvSpPr>
            <p:cNvPr id="532" name="Google Shape;532;p4"/>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3" name="Google Shape;533;p4"/>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4" name="Google Shape;534;p4"/>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5" name="Google Shape;535;p4"/>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6" name="Google Shape;536;p4"/>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7" name="Google Shape;537;p4"/>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8" name="Google Shape;538;p4"/>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9" name="Google Shape;539;p4"/>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0" name="Google Shape;540;p4"/>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1" name="Google Shape;541;p4"/>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2" name="Google Shape;542;p4"/>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3" name="Google Shape;543;p4"/>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4" name="Google Shape;544;p4"/>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5" name="Google Shape;545;p4"/>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6" name="Google Shape;546;p4"/>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7" name="Google Shape;547;p4"/>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8" name="Google Shape;548;p4"/>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49" name="Google Shape;549;p4"/>
          <p:cNvGrpSpPr/>
          <p:nvPr/>
        </p:nvGrpSpPr>
        <p:grpSpPr>
          <a:xfrm>
            <a:off x="2444861" y="3871736"/>
            <a:ext cx="2459622" cy="1079998"/>
            <a:chOff x="1573057" y="5173288"/>
            <a:chExt cx="3285190" cy="1442497"/>
          </a:xfrm>
        </p:grpSpPr>
        <p:sp>
          <p:nvSpPr>
            <p:cNvPr id="550" name="Google Shape;550;p4"/>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1" name="Google Shape;551;p4"/>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2" name="Google Shape;552;p4"/>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3" name="Google Shape;553;p4"/>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4" name="Google Shape;554;p4"/>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5" name="Google Shape;555;p4"/>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6" name="Google Shape;556;p4"/>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7" name="Google Shape;557;p4"/>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8" name="Google Shape;558;p4"/>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9" name="Google Shape;559;p4"/>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0" name="Google Shape;560;p4"/>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1" name="Google Shape;561;p4"/>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2" name="Google Shape;562;p4"/>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3" name="Google Shape;563;p4"/>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4" name="Google Shape;564;p4"/>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5" name="Google Shape;565;p4"/>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6" name="Google Shape;566;p4"/>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7" name="Google Shape;567;p4"/>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8" name="Google Shape;568;p4"/>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9" name="Google Shape;569;p4"/>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0" name="Google Shape;570;p4"/>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1" name="Google Shape;571;p4"/>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2" name="Google Shape;572;p4"/>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3" name="Google Shape;573;p4"/>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4" name="Google Shape;574;p4"/>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5" name="Google Shape;575;p4"/>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6" name="Google Shape;576;p4"/>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7" name="Google Shape;577;p4"/>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8" name="Google Shape;578;p4"/>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9" name="Google Shape;579;p4"/>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0" name="Google Shape;580;p4"/>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1" name="Google Shape;581;p4"/>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2" name="Google Shape;582;p4"/>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3" name="Google Shape;583;p4"/>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4" name="Google Shape;584;p4"/>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5" name="Google Shape;585;p4"/>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6" name="Google Shape;586;p4"/>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7" name="Google Shape;587;p4"/>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8" name="Google Shape;588;p4"/>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9" name="Google Shape;589;p4"/>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0" name="Google Shape;590;p4"/>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1" name="Google Shape;591;p4"/>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2" name="Google Shape;592;p4"/>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3" name="Google Shape;593;p4"/>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4" name="Google Shape;594;p4"/>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5" name="Google Shape;595;p4"/>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6" name="Google Shape;596;p4"/>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7" name="Google Shape;597;p4"/>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8" name="Google Shape;598;p4"/>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9" name="Google Shape;599;p4"/>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0" name="Google Shape;600;p4"/>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1" name="Google Shape;601;p4"/>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2" name="Google Shape;602;p4"/>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3" name="Google Shape;603;p4"/>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4" name="Google Shape;604;p4"/>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5" name="Google Shape;605;p4"/>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6" name="Google Shape;606;p4"/>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7" name="Google Shape;607;p4"/>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8" name="Google Shape;608;p4"/>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9" name="Google Shape;609;p4"/>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0" name="Google Shape;610;p4"/>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1" name="Google Shape;611;p4"/>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2" name="Google Shape;612;p4"/>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3" name="Google Shape;613;p4"/>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4" name="Google Shape;614;p4"/>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5" name="Google Shape;615;p4"/>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6" name="Google Shape;616;p4"/>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7" name="Google Shape;617;p4"/>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8" name="Google Shape;618;p4"/>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9" name="Google Shape;619;p4"/>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0" name="Google Shape;620;p4"/>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1" name="Google Shape;621;p4"/>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2" name="Google Shape;622;p4"/>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3" name="Google Shape;623;p4"/>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4" name="Google Shape;624;p4"/>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5" name="Google Shape;625;p4"/>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6" name="Google Shape;626;p4"/>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7" name="Google Shape;627;p4"/>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8" name="Google Shape;628;p4"/>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9" name="Google Shape;629;p4"/>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0" name="Google Shape;630;p4"/>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1" name="Google Shape;631;p4"/>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2" name="Google Shape;632;p4"/>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3" name="Google Shape;633;p4"/>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4" name="Google Shape;634;p4"/>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5" name="Google Shape;635;p4"/>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6" name="Google Shape;636;p4"/>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7" name="Google Shape;637;p4"/>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8" name="Google Shape;638;p4"/>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9" name="Google Shape;639;p4"/>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0" name="Google Shape;640;p4"/>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1" name="Google Shape;641;p4"/>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2" name="Google Shape;642;p4"/>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3" name="Google Shape;643;p4"/>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4" name="Google Shape;644;p4"/>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5" name="Google Shape;645;p4"/>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6" name="Google Shape;646;p4"/>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7" name="Google Shape;647;p4"/>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8" name="Google Shape;648;p4"/>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9" name="Google Shape;649;p4"/>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0" name="Google Shape;650;p4"/>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1" name="Google Shape;651;p4"/>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2" name="Google Shape;652;p4"/>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3" name="Google Shape;653;p4"/>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4" name="Google Shape;654;p4"/>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5" name="Google Shape;655;p4"/>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6" name="Google Shape;656;p4"/>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7" name="Google Shape;657;p4"/>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8" name="Google Shape;658;p4"/>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9" name="Google Shape;659;p4"/>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0" name="Google Shape;660;p4"/>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1" name="Google Shape;661;p4"/>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2" name="Google Shape;662;p4"/>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3" name="Google Shape;663;p4"/>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4" name="Google Shape;664;p4"/>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5" name="Google Shape;665;p4"/>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6" name="Google Shape;666;p4"/>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7" name="Google Shape;667;p4"/>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8" name="Google Shape;668;p4"/>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9" name="Google Shape;669;p4"/>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0" name="Google Shape;670;p4"/>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1" name="Google Shape;671;p4"/>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2" name="Google Shape;672;p4"/>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3" name="Google Shape;673;p4"/>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4" name="Google Shape;674;p4"/>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5" name="Google Shape;675;p4"/>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6" name="Google Shape;676;p4"/>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7" name="Google Shape;677;p4"/>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8" name="Google Shape;678;p4"/>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9" name="Google Shape;679;p4"/>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0" name="Google Shape;680;p4"/>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1" name="Google Shape;681;p4"/>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2" name="Google Shape;682;p4"/>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3" name="Google Shape;683;p4"/>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4" name="Google Shape;684;p4"/>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5" name="Google Shape;685;p4"/>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686" name="Google Shape;686;p4"/>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7"/>
        <p:cNvGrpSpPr/>
        <p:nvPr/>
      </p:nvGrpSpPr>
      <p:grpSpPr>
        <a:xfrm>
          <a:off x="0" y="0"/>
          <a:ext cx="0" cy="0"/>
          <a:chOff x="0" y="0"/>
          <a:chExt cx="0" cy="0"/>
        </a:xfrm>
      </p:grpSpPr>
      <p:grpSp>
        <p:nvGrpSpPr>
          <p:cNvPr id="688" name="Google Shape;688;p5"/>
          <p:cNvGrpSpPr/>
          <p:nvPr/>
        </p:nvGrpSpPr>
        <p:grpSpPr>
          <a:xfrm>
            <a:off x="1841376" y="4540815"/>
            <a:ext cx="1110494" cy="612269"/>
            <a:chOff x="1003176" y="4540815"/>
            <a:chExt cx="1110494" cy="612269"/>
          </a:xfrm>
        </p:grpSpPr>
        <p:sp>
          <p:nvSpPr>
            <p:cNvPr id="689" name="Google Shape;689;p5"/>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0" name="Google Shape;690;p5"/>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1" name="Google Shape;691;p5"/>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2" name="Google Shape;692;p5"/>
          <p:cNvGrpSpPr/>
          <p:nvPr/>
        </p:nvGrpSpPr>
        <p:grpSpPr>
          <a:xfrm>
            <a:off x="342281" y="4183488"/>
            <a:ext cx="369035" cy="728056"/>
            <a:chOff x="342281" y="4183488"/>
            <a:chExt cx="369035" cy="728056"/>
          </a:xfrm>
        </p:grpSpPr>
        <p:sp>
          <p:nvSpPr>
            <p:cNvPr id="693" name="Google Shape;693;p5"/>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4" name="Google Shape;694;p5"/>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5" name="Google Shape;695;p5"/>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6" name="Google Shape;696;p5"/>
          <p:cNvGrpSpPr/>
          <p:nvPr/>
        </p:nvGrpSpPr>
        <p:grpSpPr>
          <a:xfrm>
            <a:off x="50" y="1232900"/>
            <a:ext cx="454630" cy="816989"/>
            <a:chOff x="50" y="1232900"/>
            <a:chExt cx="454630" cy="816989"/>
          </a:xfrm>
        </p:grpSpPr>
        <p:sp>
          <p:nvSpPr>
            <p:cNvPr id="697" name="Google Shape;697;p5"/>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8" name="Google Shape;698;p5"/>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9" name="Google Shape;699;p5"/>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00" name="Google Shape;700;p5"/>
          <p:cNvGrpSpPr/>
          <p:nvPr/>
        </p:nvGrpSpPr>
        <p:grpSpPr>
          <a:xfrm>
            <a:off x="50" y="3073044"/>
            <a:ext cx="729750" cy="1046771"/>
            <a:chOff x="50" y="3073044"/>
            <a:chExt cx="729750" cy="1046771"/>
          </a:xfrm>
        </p:grpSpPr>
        <p:sp>
          <p:nvSpPr>
            <p:cNvPr id="701" name="Google Shape;701;p5"/>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2" name="Google Shape;702;p5"/>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3" name="Google Shape;703;p5"/>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04" name="Google Shape;704;p5"/>
          <p:cNvGrpSpPr/>
          <p:nvPr/>
        </p:nvGrpSpPr>
        <p:grpSpPr>
          <a:xfrm>
            <a:off x="5944880" y="-7"/>
            <a:ext cx="2524606" cy="759943"/>
            <a:chOff x="4012455" y="-7"/>
            <a:chExt cx="2524606" cy="759943"/>
          </a:xfrm>
        </p:grpSpPr>
        <p:sp>
          <p:nvSpPr>
            <p:cNvPr id="705" name="Google Shape;705;p5"/>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6" name="Google Shape;706;p5"/>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7" name="Google Shape;707;p5"/>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8" name="Google Shape;708;p5"/>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9" name="Google Shape;709;p5"/>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0" name="Google Shape;710;p5"/>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1" name="Google Shape;711;p5"/>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2" name="Google Shape;712;p5"/>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13" name="Google Shape;713;p5"/>
          <p:cNvGrpSpPr/>
          <p:nvPr/>
        </p:nvGrpSpPr>
        <p:grpSpPr>
          <a:xfrm>
            <a:off x="8506368" y="1564091"/>
            <a:ext cx="637429" cy="1130622"/>
            <a:chOff x="6233393" y="2021291"/>
            <a:chExt cx="637429" cy="1130622"/>
          </a:xfrm>
        </p:grpSpPr>
        <p:sp>
          <p:nvSpPr>
            <p:cNvPr id="714" name="Google Shape;714;p5"/>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5" name="Google Shape;715;p5"/>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6" name="Google Shape;716;p5"/>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7" name="Google Shape;717;p5"/>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8" name="Google Shape;718;p5"/>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9" name="Google Shape;719;p5"/>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0" name="Google Shape;720;p5"/>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1" name="Google Shape;721;p5"/>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22" name="Google Shape;722;p5"/>
          <p:cNvGrpSpPr/>
          <p:nvPr/>
        </p:nvGrpSpPr>
        <p:grpSpPr>
          <a:xfrm>
            <a:off x="7464679" y="3618202"/>
            <a:ext cx="1679118" cy="1534882"/>
            <a:chOff x="5191704" y="3618202"/>
            <a:chExt cx="1679118" cy="1534882"/>
          </a:xfrm>
        </p:grpSpPr>
        <p:sp>
          <p:nvSpPr>
            <p:cNvPr id="723" name="Google Shape;723;p5"/>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4" name="Google Shape;724;p5"/>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5" name="Google Shape;725;p5"/>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6" name="Google Shape;726;p5"/>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7" name="Google Shape;727;p5"/>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8" name="Google Shape;728;p5"/>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9" name="Google Shape;729;p5"/>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0" name="Google Shape;730;p5"/>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1" name="Google Shape;731;p5"/>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2" name="Google Shape;732;p5"/>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3" name="Google Shape;733;p5"/>
          <p:cNvGrpSpPr/>
          <p:nvPr/>
        </p:nvGrpSpPr>
        <p:grpSpPr>
          <a:xfrm>
            <a:off x="7847220" y="3073038"/>
            <a:ext cx="598866" cy="595528"/>
            <a:chOff x="5944870" y="3341438"/>
            <a:chExt cx="598866" cy="595528"/>
          </a:xfrm>
        </p:grpSpPr>
        <p:sp>
          <p:nvSpPr>
            <p:cNvPr id="734" name="Google Shape;734;p5"/>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5" name="Google Shape;735;p5"/>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6" name="Google Shape;736;p5"/>
          <p:cNvGrpSpPr/>
          <p:nvPr/>
        </p:nvGrpSpPr>
        <p:grpSpPr>
          <a:xfrm>
            <a:off x="2204197" y="105666"/>
            <a:ext cx="546902" cy="236607"/>
            <a:chOff x="2204197" y="105666"/>
            <a:chExt cx="546902" cy="236607"/>
          </a:xfrm>
        </p:grpSpPr>
        <p:sp>
          <p:nvSpPr>
            <p:cNvPr id="737" name="Google Shape;737;p5"/>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8" name="Google Shape;738;p5"/>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9" name="Google Shape;739;p5"/>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0" name="Google Shape;740;p5"/>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41" name="Google Shape;741;p5"/>
          <p:cNvGrpSpPr/>
          <p:nvPr/>
        </p:nvGrpSpPr>
        <p:grpSpPr>
          <a:xfrm>
            <a:off x="50" y="-7"/>
            <a:ext cx="2049897" cy="773345"/>
            <a:chOff x="50" y="-7"/>
            <a:chExt cx="2049897" cy="773345"/>
          </a:xfrm>
        </p:grpSpPr>
        <p:sp>
          <p:nvSpPr>
            <p:cNvPr id="742" name="Google Shape;742;p5"/>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3" name="Google Shape;743;p5"/>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4" name="Google Shape;744;p5"/>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5" name="Google Shape;745;p5"/>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6" name="Google Shape;746;p5"/>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7" name="Google Shape;747;p5"/>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8" name="Google Shape;748;p5"/>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9" name="Google Shape;749;p5"/>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0" name="Google Shape;750;p5"/>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1" name="Google Shape;751;p5"/>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2" name="Google Shape;752;p5"/>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3" name="Google Shape;753;p5"/>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4" name="Google Shape;754;p5"/>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5" name="Google Shape;755;p5"/>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6" name="Google Shape;756;p5"/>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7" name="Google Shape;757;p5"/>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8" name="Google Shape;758;p5"/>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9" name="Google Shape;759;p5"/>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0" name="Google Shape;760;p5"/>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1" name="Google Shape;761;p5"/>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2" name="Google Shape;762;p5"/>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3" name="Google Shape;763;p5"/>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4" name="Google Shape;764;p5"/>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5" name="Google Shape;765;p5"/>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6" name="Google Shape;766;p5"/>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7" name="Google Shape;767;p5"/>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8" name="Google Shape;768;p5"/>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9" name="Google Shape;769;p5"/>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0" name="Google Shape;770;p5"/>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1" name="Google Shape;771;p5"/>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2" name="Google Shape;772;p5"/>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3" name="Google Shape;773;p5"/>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4" name="Google Shape;774;p5"/>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5" name="Google Shape;775;p5"/>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6" name="Google Shape;776;p5"/>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7" name="Google Shape;777;p5"/>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8" name="Google Shape;778;p5"/>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9" name="Google Shape;779;p5"/>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0" name="Google Shape;780;p5"/>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1" name="Google Shape;781;p5"/>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2" name="Google Shape;782;p5"/>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3" name="Google Shape;783;p5"/>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4" name="Google Shape;784;p5"/>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5" name="Google Shape;785;p5"/>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6" name="Google Shape;786;p5"/>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7" name="Google Shape;787;p5"/>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8" name="Google Shape;788;p5"/>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9" name="Google Shape;789;p5"/>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0" name="Google Shape;790;p5"/>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1" name="Google Shape;791;p5"/>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2" name="Google Shape;792;p5"/>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3" name="Google Shape;793;p5"/>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4" name="Google Shape;794;p5"/>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5" name="Google Shape;795;p5"/>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6" name="Google Shape;796;p5"/>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7" name="Google Shape;797;p5"/>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8" name="Google Shape;798;p5"/>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9" name="Google Shape;799;p5"/>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0" name="Google Shape;800;p5"/>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1" name="Google Shape;801;p5"/>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2" name="Google Shape;802;p5"/>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3" name="Google Shape;803;p5"/>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4" name="Google Shape;804;p5"/>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5" name="Google Shape;805;p5"/>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6" name="Google Shape;806;p5"/>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7" name="Google Shape;807;p5"/>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8" name="Google Shape;808;p5"/>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9" name="Google Shape;809;p5"/>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0" name="Google Shape;810;p5"/>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1" name="Google Shape;811;p5"/>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2" name="Google Shape;812;p5"/>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3" name="Google Shape;813;p5"/>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4" name="Google Shape;814;p5"/>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5" name="Google Shape;815;p5"/>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6" name="Google Shape;816;p5"/>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7" name="Google Shape;817;p5"/>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8" name="Google Shape;818;p5"/>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9" name="Google Shape;819;p5"/>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0" name="Google Shape;820;p5"/>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1" name="Google Shape;821;p5"/>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2" name="Google Shape;822;p5"/>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3" name="Google Shape;823;p5"/>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4" name="Google Shape;824;p5"/>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5" name="Google Shape;825;p5"/>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6" name="Google Shape;826;p5"/>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7" name="Google Shape;827;p5"/>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8" name="Google Shape;828;p5"/>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9" name="Google Shape;829;p5"/>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0" name="Google Shape;830;p5"/>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1" name="Google Shape;831;p5"/>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2" name="Google Shape;832;p5"/>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3" name="Google Shape;833;p5"/>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4" name="Google Shape;834;p5"/>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5" name="Google Shape;835;p5"/>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6" name="Google Shape;836;p5"/>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7" name="Google Shape;837;p5"/>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8" name="Google Shape;838;p5"/>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9" name="Google Shape;839;p5"/>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0" name="Google Shape;840;p5"/>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1" name="Google Shape;841;p5"/>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2" name="Google Shape;842;p5"/>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3" name="Google Shape;843;p5"/>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4" name="Google Shape;844;p5"/>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5" name="Google Shape;845;p5"/>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6" name="Google Shape;846;p5"/>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7" name="Google Shape;847;p5"/>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8" name="Google Shape;848;p5"/>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9" name="Google Shape;849;p5"/>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0" name="Google Shape;850;p5"/>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1" name="Google Shape;851;p5"/>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2" name="Google Shape;852;p5"/>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3" name="Google Shape;853;p5"/>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4" name="Google Shape;854;p5"/>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5" name="Google Shape;855;p5"/>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6" name="Google Shape;856;p5"/>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7" name="Google Shape;857;p5"/>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8" name="Google Shape;858;p5"/>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9" name="Google Shape;859;p5"/>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0" name="Google Shape;860;p5"/>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1" name="Google Shape;861;p5"/>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2" name="Google Shape;862;p5"/>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3" name="Google Shape;863;p5"/>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4" name="Google Shape;864;p5"/>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5" name="Google Shape;865;p5"/>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6" name="Google Shape;866;p5"/>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7" name="Google Shape;867;p5"/>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8" name="Google Shape;868;p5"/>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9" name="Google Shape;869;p5"/>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0" name="Google Shape;870;p5"/>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1" name="Google Shape;871;p5"/>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872" name="Google Shape;872;p5"/>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873" name="Google Shape;873;p5"/>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874" name="Google Shape;874;p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875" name="Google Shape;875;p5"/>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76"/>
        <p:cNvGrpSpPr/>
        <p:nvPr/>
      </p:nvGrpSpPr>
      <p:grpSpPr>
        <a:xfrm>
          <a:off x="0" y="0"/>
          <a:ext cx="0" cy="0"/>
          <a:chOff x="0" y="0"/>
          <a:chExt cx="0" cy="0"/>
        </a:xfrm>
      </p:grpSpPr>
      <p:grpSp>
        <p:nvGrpSpPr>
          <p:cNvPr id="877" name="Google Shape;877;p6"/>
          <p:cNvGrpSpPr/>
          <p:nvPr/>
        </p:nvGrpSpPr>
        <p:grpSpPr>
          <a:xfrm>
            <a:off x="1841376" y="4540815"/>
            <a:ext cx="1110494" cy="612269"/>
            <a:chOff x="1003176" y="4540815"/>
            <a:chExt cx="1110494" cy="612269"/>
          </a:xfrm>
        </p:grpSpPr>
        <p:sp>
          <p:nvSpPr>
            <p:cNvPr id="878" name="Google Shape;878;p6"/>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9" name="Google Shape;879;p6"/>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0" name="Google Shape;880;p6"/>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1" name="Google Shape;881;p6"/>
          <p:cNvGrpSpPr/>
          <p:nvPr/>
        </p:nvGrpSpPr>
        <p:grpSpPr>
          <a:xfrm>
            <a:off x="342281" y="4183488"/>
            <a:ext cx="369035" cy="728056"/>
            <a:chOff x="342281" y="4183488"/>
            <a:chExt cx="369035" cy="728056"/>
          </a:xfrm>
        </p:grpSpPr>
        <p:sp>
          <p:nvSpPr>
            <p:cNvPr id="882" name="Google Shape;882;p6"/>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3" name="Google Shape;883;p6"/>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4" name="Google Shape;884;p6"/>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5" name="Google Shape;885;p6"/>
          <p:cNvGrpSpPr/>
          <p:nvPr/>
        </p:nvGrpSpPr>
        <p:grpSpPr>
          <a:xfrm>
            <a:off x="50" y="1232900"/>
            <a:ext cx="454630" cy="816989"/>
            <a:chOff x="50" y="1232900"/>
            <a:chExt cx="454630" cy="816989"/>
          </a:xfrm>
        </p:grpSpPr>
        <p:sp>
          <p:nvSpPr>
            <p:cNvPr id="886" name="Google Shape;886;p6"/>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7" name="Google Shape;887;p6"/>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8" name="Google Shape;888;p6"/>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9" name="Google Shape;889;p6"/>
          <p:cNvGrpSpPr/>
          <p:nvPr/>
        </p:nvGrpSpPr>
        <p:grpSpPr>
          <a:xfrm>
            <a:off x="50" y="3073044"/>
            <a:ext cx="729750" cy="1046771"/>
            <a:chOff x="50" y="3073044"/>
            <a:chExt cx="729750" cy="1046771"/>
          </a:xfrm>
        </p:grpSpPr>
        <p:sp>
          <p:nvSpPr>
            <p:cNvPr id="890" name="Google Shape;890;p6"/>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1" name="Google Shape;891;p6"/>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2" name="Google Shape;892;p6"/>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93" name="Google Shape;893;p6"/>
          <p:cNvGrpSpPr/>
          <p:nvPr/>
        </p:nvGrpSpPr>
        <p:grpSpPr>
          <a:xfrm>
            <a:off x="5944880" y="-7"/>
            <a:ext cx="2524606" cy="759943"/>
            <a:chOff x="4012455" y="-7"/>
            <a:chExt cx="2524606" cy="759943"/>
          </a:xfrm>
        </p:grpSpPr>
        <p:sp>
          <p:nvSpPr>
            <p:cNvPr id="894" name="Google Shape;894;p6"/>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5" name="Google Shape;895;p6"/>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6" name="Google Shape;896;p6"/>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7" name="Google Shape;897;p6"/>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8" name="Google Shape;898;p6"/>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9" name="Google Shape;899;p6"/>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0" name="Google Shape;900;p6"/>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1" name="Google Shape;901;p6"/>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02" name="Google Shape;902;p6"/>
          <p:cNvGrpSpPr/>
          <p:nvPr/>
        </p:nvGrpSpPr>
        <p:grpSpPr>
          <a:xfrm>
            <a:off x="8506368" y="1564091"/>
            <a:ext cx="637429" cy="1130622"/>
            <a:chOff x="6233393" y="2021291"/>
            <a:chExt cx="637429" cy="1130622"/>
          </a:xfrm>
        </p:grpSpPr>
        <p:sp>
          <p:nvSpPr>
            <p:cNvPr id="903" name="Google Shape;903;p6"/>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4" name="Google Shape;904;p6"/>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5" name="Google Shape;905;p6"/>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6" name="Google Shape;906;p6"/>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7" name="Google Shape;907;p6"/>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8" name="Google Shape;908;p6"/>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9" name="Google Shape;909;p6"/>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0" name="Google Shape;910;p6"/>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11" name="Google Shape;911;p6"/>
          <p:cNvGrpSpPr/>
          <p:nvPr/>
        </p:nvGrpSpPr>
        <p:grpSpPr>
          <a:xfrm>
            <a:off x="7464679" y="3618202"/>
            <a:ext cx="1679118" cy="1534882"/>
            <a:chOff x="5191704" y="3618202"/>
            <a:chExt cx="1679118" cy="1534882"/>
          </a:xfrm>
        </p:grpSpPr>
        <p:sp>
          <p:nvSpPr>
            <p:cNvPr id="912" name="Google Shape;912;p6"/>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3" name="Google Shape;913;p6"/>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4" name="Google Shape;914;p6"/>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5" name="Google Shape;915;p6"/>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6" name="Google Shape;916;p6"/>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7" name="Google Shape;917;p6"/>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8" name="Google Shape;918;p6"/>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9" name="Google Shape;919;p6"/>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0" name="Google Shape;920;p6"/>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1" name="Google Shape;921;p6"/>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2" name="Google Shape;922;p6"/>
          <p:cNvGrpSpPr/>
          <p:nvPr/>
        </p:nvGrpSpPr>
        <p:grpSpPr>
          <a:xfrm>
            <a:off x="7847220" y="3073038"/>
            <a:ext cx="598866" cy="595528"/>
            <a:chOff x="5944870" y="3341438"/>
            <a:chExt cx="598866" cy="595528"/>
          </a:xfrm>
        </p:grpSpPr>
        <p:sp>
          <p:nvSpPr>
            <p:cNvPr id="923" name="Google Shape;923;p6"/>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4" name="Google Shape;924;p6"/>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5" name="Google Shape;925;p6"/>
          <p:cNvGrpSpPr/>
          <p:nvPr/>
        </p:nvGrpSpPr>
        <p:grpSpPr>
          <a:xfrm>
            <a:off x="2204197" y="105666"/>
            <a:ext cx="546902" cy="236607"/>
            <a:chOff x="2204197" y="105666"/>
            <a:chExt cx="546902" cy="236607"/>
          </a:xfrm>
        </p:grpSpPr>
        <p:sp>
          <p:nvSpPr>
            <p:cNvPr id="926" name="Google Shape;926;p6"/>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7" name="Google Shape;927;p6"/>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8" name="Google Shape;928;p6"/>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9" name="Google Shape;929;p6"/>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30" name="Google Shape;930;p6"/>
          <p:cNvGrpSpPr/>
          <p:nvPr/>
        </p:nvGrpSpPr>
        <p:grpSpPr>
          <a:xfrm>
            <a:off x="50" y="-7"/>
            <a:ext cx="2049897" cy="773345"/>
            <a:chOff x="50" y="-7"/>
            <a:chExt cx="2049897" cy="773345"/>
          </a:xfrm>
        </p:grpSpPr>
        <p:sp>
          <p:nvSpPr>
            <p:cNvPr id="931" name="Google Shape;931;p6"/>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2" name="Google Shape;932;p6"/>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3" name="Google Shape;933;p6"/>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4" name="Google Shape;934;p6"/>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5" name="Google Shape;935;p6"/>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6" name="Google Shape;936;p6"/>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7" name="Google Shape;937;p6"/>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8" name="Google Shape;938;p6"/>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9" name="Google Shape;939;p6"/>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0" name="Google Shape;940;p6"/>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1" name="Google Shape;941;p6"/>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2" name="Google Shape;942;p6"/>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3" name="Google Shape;943;p6"/>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4" name="Google Shape;944;p6"/>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5" name="Google Shape;945;p6"/>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6" name="Google Shape;946;p6"/>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7" name="Google Shape;947;p6"/>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8" name="Google Shape;948;p6"/>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9" name="Google Shape;949;p6"/>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0" name="Google Shape;950;p6"/>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1" name="Google Shape;951;p6"/>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2" name="Google Shape;952;p6"/>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3" name="Google Shape;953;p6"/>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4" name="Google Shape;954;p6"/>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5" name="Google Shape;955;p6"/>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6" name="Google Shape;956;p6"/>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7" name="Google Shape;957;p6"/>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8" name="Google Shape;958;p6"/>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9" name="Google Shape;959;p6"/>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0" name="Google Shape;960;p6"/>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1" name="Google Shape;961;p6"/>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2" name="Google Shape;962;p6"/>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3" name="Google Shape;963;p6"/>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4" name="Google Shape;964;p6"/>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5" name="Google Shape;965;p6"/>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6" name="Google Shape;966;p6"/>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7" name="Google Shape;967;p6"/>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8" name="Google Shape;968;p6"/>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9" name="Google Shape;969;p6"/>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0" name="Google Shape;970;p6"/>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1" name="Google Shape;971;p6"/>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2" name="Google Shape;972;p6"/>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3" name="Google Shape;973;p6"/>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4" name="Google Shape;974;p6"/>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5" name="Google Shape;975;p6"/>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6" name="Google Shape;976;p6"/>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7" name="Google Shape;977;p6"/>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8" name="Google Shape;978;p6"/>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9" name="Google Shape;979;p6"/>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0" name="Google Shape;980;p6"/>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1" name="Google Shape;981;p6"/>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2" name="Google Shape;982;p6"/>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3" name="Google Shape;983;p6"/>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4" name="Google Shape;984;p6"/>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5" name="Google Shape;985;p6"/>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6" name="Google Shape;986;p6"/>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7" name="Google Shape;987;p6"/>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8" name="Google Shape;988;p6"/>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9" name="Google Shape;989;p6"/>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0" name="Google Shape;990;p6"/>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1" name="Google Shape;991;p6"/>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2" name="Google Shape;992;p6"/>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3" name="Google Shape;993;p6"/>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4" name="Google Shape;994;p6"/>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5" name="Google Shape;995;p6"/>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6" name="Google Shape;996;p6"/>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7" name="Google Shape;997;p6"/>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8" name="Google Shape;998;p6"/>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9" name="Google Shape;999;p6"/>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0" name="Google Shape;1000;p6"/>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1" name="Google Shape;1001;p6"/>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2" name="Google Shape;1002;p6"/>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3" name="Google Shape;1003;p6"/>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4" name="Google Shape;1004;p6"/>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5" name="Google Shape;1005;p6"/>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6" name="Google Shape;1006;p6"/>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7" name="Google Shape;1007;p6"/>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8" name="Google Shape;1008;p6"/>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9" name="Google Shape;1009;p6"/>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0" name="Google Shape;1010;p6"/>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1" name="Google Shape;1011;p6"/>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2" name="Google Shape;1012;p6"/>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3" name="Google Shape;1013;p6"/>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4" name="Google Shape;1014;p6"/>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5" name="Google Shape;1015;p6"/>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6" name="Google Shape;1016;p6"/>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7" name="Google Shape;1017;p6"/>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8" name="Google Shape;1018;p6"/>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9" name="Google Shape;1019;p6"/>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0" name="Google Shape;1020;p6"/>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1" name="Google Shape;1021;p6"/>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2" name="Google Shape;1022;p6"/>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3" name="Google Shape;1023;p6"/>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4" name="Google Shape;1024;p6"/>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5" name="Google Shape;1025;p6"/>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6" name="Google Shape;1026;p6"/>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7" name="Google Shape;1027;p6"/>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8" name="Google Shape;1028;p6"/>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9" name="Google Shape;1029;p6"/>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0" name="Google Shape;1030;p6"/>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1" name="Google Shape;1031;p6"/>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2" name="Google Shape;1032;p6"/>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3" name="Google Shape;1033;p6"/>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4" name="Google Shape;1034;p6"/>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5" name="Google Shape;1035;p6"/>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6" name="Google Shape;1036;p6"/>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7" name="Google Shape;1037;p6"/>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8" name="Google Shape;1038;p6"/>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9" name="Google Shape;1039;p6"/>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0" name="Google Shape;1040;p6"/>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1" name="Google Shape;1041;p6"/>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2" name="Google Shape;1042;p6"/>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3" name="Google Shape;1043;p6"/>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4" name="Google Shape;1044;p6"/>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5" name="Google Shape;1045;p6"/>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6" name="Google Shape;1046;p6"/>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7" name="Google Shape;1047;p6"/>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8" name="Google Shape;1048;p6"/>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9" name="Google Shape;1049;p6"/>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0" name="Google Shape;1050;p6"/>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1" name="Google Shape;1051;p6"/>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2" name="Google Shape;1052;p6"/>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3" name="Google Shape;1053;p6"/>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4" name="Google Shape;1054;p6"/>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5" name="Google Shape;1055;p6"/>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6" name="Google Shape;1056;p6"/>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7" name="Google Shape;1057;p6"/>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8" name="Google Shape;1058;p6"/>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9" name="Google Shape;1059;p6"/>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0" name="Google Shape;1060;p6"/>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061" name="Google Shape;1061;p6"/>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062" name="Google Shape;1062;p6"/>
          <p:cNvSpPr txBox="1">
            <a:spLocks noGrp="1"/>
          </p:cNvSpPr>
          <p:nvPr>
            <p:ph type="body" idx="1"/>
          </p:nvPr>
        </p:nvSpPr>
        <p:spPr>
          <a:xfrm>
            <a:off x="1131725"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63" name="Google Shape;1063;p6"/>
          <p:cNvSpPr txBox="1">
            <a:spLocks noGrp="1"/>
          </p:cNvSpPr>
          <p:nvPr>
            <p:ph type="body" idx="2"/>
          </p:nvPr>
        </p:nvSpPr>
        <p:spPr>
          <a:xfrm>
            <a:off x="4672553"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64" name="Google Shape;1064;p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065" name="Google Shape;1065;p6"/>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66"/>
        <p:cNvGrpSpPr/>
        <p:nvPr/>
      </p:nvGrpSpPr>
      <p:grpSpPr>
        <a:xfrm>
          <a:off x="0" y="0"/>
          <a:ext cx="0" cy="0"/>
          <a:chOff x="0" y="0"/>
          <a:chExt cx="0" cy="0"/>
        </a:xfrm>
      </p:grpSpPr>
      <p:grpSp>
        <p:nvGrpSpPr>
          <p:cNvPr id="1067" name="Google Shape;1067;p7"/>
          <p:cNvGrpSpPr/>
          <p:nvPr/>
        </p:nvGrpSpPr>
        <p:grpSpPr>
          <a:xfrm>
            <a:off x="1841376" y="4540815"/>
            <a:ext cx="1110494" cy="612269"/>
            <a:chOff x="1003176" y="4540815"/>
            <a:chExt cx="1110494" cy="612269"/>
          </a:xfrm>
        </p:grpSpPr>
        <p:sp>
          <p:nvSpPr>
            <p:cNvPr id="1068" name="Google Shape;1068;p7"/>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9" name="Google Shape;1069;p7"/>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0" name="Google Shape;1070;p7"/>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1" name="Google Shape;1071;p7"/>
          <p:cNvGrpSpPr/>
          <p:nvPr/>
        </p:nvGrpSpPr>
        <p:grpSpPr>
          <a:xfrm>
            <a:off x="342281" y="4183488"/>
            <a:ext cx="369035" cy="728056"/>
            <a:chOff x="342281" y="4183488"/>
            <a:chExt cx="369035" cy="728056"/>
          </a:xfrm>
        </p:grpSpPr>
        <p:sp>
          <p:nvSpPr>
            <p:cNvPr id="1072" name="Google Shape;1072;p7"/>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3" name="Google Shape;1073;p7"/>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4" name="Google Shape;1074;p7"/>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5" name="Google Shape;1075;p7"/>
          <p:cNvGrpSpPr/>
          <p:nvPr/>
        </p:nvGrpSpPr>
        <p:grpSpPr>
          <a:xfrm>
            <a:off x="50" y="1232900"/>
            <a:ext cx="454630" cy="816989"/>
            <a:chOff x="50" y="1232900"/>
            <a:chExt cx="454630" cy="816989"/>
          </a:xfrm>
        </p:grpSpPr>
        <p:sp>
          <p:nvSpPr>
            <p:cNvPr id="1076" name="Google Shape;1076;p7"/>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7" name="Google Shape;1077;p7"/>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8" name="Google Shape;1078;p7"/>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9" name="Google Shape;1079;p7"/>
          <p:cNvGrpSpPr/>
          <p:nvPr/>
        </p:nvGrpSpPr>
        <p:grpSpPr>
          <a:xfrm>
            <a:off x="50" y="3073044"/>
            <a:ext cx="729750" cy="1046771"/>
            <a:chOff x="50" y="3073044"/>
            <a:chExt cx="729750" cy="1046771"/>
          </a:xfrm>
        </p:grpSpPr>
        <p:sp>
          <p:nvSpPr>
            <p:cNvPr id="1080" name="Google Shape;1080;p7"/>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1" name="Google Shape;1081;p7"/>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2" name="Google Shape;1082;p7"/>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83" name="Google Shape;1083;p7"/>
          <p:cNvGrpSpPr/>
          <p:nvPr/>
        </p:nvGrpSpPr>
        <p:grpSpPr>
          <a:xfrm>
            <a:off x="5944880" y="-7"/>
            <a:ext cx="2524606" cy="759943"/>
            <a:chOff x="4012455" y="-7"/>
            <a:chExt cx="2524606" cy="759943"/>
          </a:xfrm>
        </p:grpSpPr>
        <p:sp>
          <p:nvSpPr>
            <p:cNvPr id="1084" name="Google Shape;1084;p7"/>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5" name="Google Shape;1085;p7"/>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6" name="Google Shape;1086;p7"/>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7" name="Google Shape;1087;p7"/>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8" name="Google Shape;1088;p7"/>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9" name="Google Shape;1089;p7"/>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0" name="Google Shape;1090;p7"/>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1" name="Google Shape;1091;p7"/>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92" name="Google Shape;1092;p7"/>
          <p:cNvGrpSpPr/>
          <p:nvPr/>
        </p:nvGrpSpPr>
        <p:grpSpPr>
          <a:xfrm>
            <a:off x="8506368" y="1564091"/>
            <a:ext cx="637429" cy="1130622"/>
            <a:chOff x="6233393" y="2021291"/>
            <a:chExt cx="637429" cy="1130622"/>
          </a:xfrm>
        </p:grpSpPr>
        <p:sp>
          <p:nvSpPr>
            <p:cNvPr id="1093" name="Google Shape;1093;p7"/>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4" name="Google Shape;1094;p7"/>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5" name="Google Shape;1095;p7"/>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6" name="Google Shape;1096;p7"/>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7" name="Google Shape;1097;p7"/>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8" name="Google Shape;1098;p7"/>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9" name="Google Shape;1099;p7"/>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0" name="Google Shape;1100;p7"/>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01" name="Google Shape;1101;p7"/>
          <p:cNvGrpSpPr/>
          <p:nvPr/>
        </p:nvGrpSpPr>
        <p:grpSpPr>
          <a:xfrm>
            <a:off x="7464679" y="3618202"/>
            <a:ext cx="1679118" cy="1534882"/>
            <a:chOff x="5191704" y="3618202"/>
            <a:chExt cx="1679118" cy="1534882"/>
          </a:xfrm>
        </p:grpSpPr>
        <p:sp>
          <p:nvSpPr>
            <p:cNvPr id="1102" name="Google Shape;1102;p7"/>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3" name="Google Shape;1103;p7"/>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4" name="Google Shape;1104;p7"/>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5" name="Google Shape;1105;p7"/>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6" name="Google Shape;1106;p7"/>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7" name="Google Shape;1107;p7"/>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8" name="Google Shape;1108;p7"/>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9" name="Google Shape;1109;p7"/>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0" name="Google Shape;1110;p7"/>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1" name="Google Shape;1111;p7"/>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2" name="Google Shape;1112;p7"/>
          <p:cNvGrpSpPr/>
          <p:nvPr/>
        </p:nvGrpSpPr>
        <p:grpSpPr>
          <a:xfrm>
            <a:off x="7847220" y="3073038"/>
            <a:ext cx="598866" cy="595528"/>
            <a:chOff x="5944870" y="3341438"/>
            <a:chExt cx="598866" cy="595528"/>
          </a:xfrm>
        </p:grpSpPr>
        <p:sp>
          <p:nvSpPr>
            <p:cNvPr id="1113" name="Google Shape;1113;p7"/>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4" name="Google Shape;1114;p7"/>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5" name="Google Shape;1115;p7"/>
          <p:cNvGrpSpPr/>
          <p:nvPr/>
        </p:nvGrpSpPr>
        <p:grpSpPr>
          <a:xfrm>
            <a:off x="2204197" y="105666"/>
            <a:ext cx="546902" cy="236607"/>
            <a:chOff x="2204197" y="105666"/>
            <a:chExt cx="546902" cy="236607"/>
          </a:xfrm>
        </p:grpSpPr>
        <p:sp>
          <p:nvSpPr>
            <p:cNvPr id="1116" name="Google Shape;1116;p7"/>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7" name="Google Shape;1117;p7"/>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8" name="Google Shape;1118;p7"/>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9" name="Google Shape;1119;p7"/>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20" name="Google Shape;1120;p7"/>
          <p:cNvGrpSpPr/>
          <p:nvPr/>
        </p:nvGrpSpPr>
        <p:grpSpPr>
          <a:xfrm>
            <a:off x="50" y="-7"/>
            <a:ext cx="2049897" cy="773345"/>
            <a:chOff x="50" y="-7"/>
            <a:chExt cx="2049897" cy="773345"/>
          </a:xfrm>
        </p:grpSpPr>
        <p:sp>
          <p:nvSpPr>
            <p:cNvPr id="1121" name="Google Shape;1121;p7"/>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2" name="Google Shape;1122;p7"/>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3" name="Google Shape;1123;p7"/>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4" name="Google Shape;1124;p7"/>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5" name="Google Shape;1125;p7"/>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6" name="Google Shape;1126;p7"/>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7" name="Google Shape;1127;p7"/>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8" name="Google Shape;1128;p7"/>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9" name="Google Shape;1129;p7"/>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0" name="Google Shape;1130;p7"/>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1" name="Google Shape;1131;p7"/>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2" name="Google Shape;1132;p7"/>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3" name="Google Shape;1133;p7"/>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4" name="Google Shape;1134;p7"/>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5" name="Google Shape;1135;p7"/>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6" name="Google Shape;1136;p7"/>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7" name="Google Shape;1137;p7"/>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8" name="Google Shape;1138;p7"/>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9" name="Google Shape;1139;p7"/>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0" name="Google Shape;1140;p7"/>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1" name="Google Shape;1141;p7"/>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2" name="Google Shape;1142;p7"/>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3" name="Google Shape;1143;p7"/>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4" name="Google Shape;1144;p7"/>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5" name="Google Shape;1145;p7"/>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6" name="Google Shape;1146;p7"/>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7" name="Google Shape;1147;p7"/>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8" name="Google Shape;1148;p7"/>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9" name="Google Shape;1149;p7"/>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0" name="Google Shape;1150;p7"/>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1" name="Google Shape;1151;p7"/>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2" name="Google Shape;1152;p7"/>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3" name="Google Shape;1153;p7"/>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4" name="Google Shape;1154;p7"/>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5" name="Google Shape;1155;p7"/>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6" name="Google Shape;1156;p7"/>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7" name="Google Shape;1157;p7"/>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8" name="Google Shape;1158;p7"/>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9" name="Google Shape;1159;p7"/>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0" name="Google Shape;1160;p7"/>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1" name="Google Shape;1161;p7"/>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2" name="Google Shape;1162;p7"/>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3" name="Google Shape;1163;p7"/>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4" name="Google Shape;1164;p7"/>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5" name="Google Shape;1165;p7"/>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6" name="Google Shape;1166;p7"/>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7" name="Google Shape;1167;p7"/>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8" name="Google Shape;1168;p7"/>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9" name="Google Shape;1169;p7"/>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0" name="Google Shape;1170;p7"/>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1" name="Google Shape;1171;p7"/>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2" name="Google Shape;1172;p7"/>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3" name="Google Shape;1173;p7"/>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4" name="Google Shape;1174;p7"/>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5" name="Google Shape;1175;p7"/>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6" name="Google Shape;1176;p7"/>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7" name="Google Shape;1177;p7"/>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8" name="Google Shape;1178;p7"/>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9" name="Google Shape;1179;p7"/>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0" name="Google Shape;1180;p7"/>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1" name="Google Shape;1181;p7"/>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2" name="Google Shape;1182;p7"/>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3" name="Google Shape;1183;p7"/>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4" name="Google Shape;1184;p7"/>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5" name="Google Shape;1185;p7"/>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6" name="Google Shape;1186;p7"/>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7" name="Google Shape;1187;p7"/>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8" name="Google Shape;1188;p7"/>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9" name="Google Shape;1189;p7"/>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0" name="Google Shape;1190;p7"/>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1" name="Google Shape;1191;p7"/>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2" name="Google Shape;1192;p7"/>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3" name="Google Shape;1193;p7"/>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4" name="Google Shape;1194;p7"/>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5" name="Google Shape;1195;p7"/>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6" name="Google Shape;1196;p7"/>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7" name="Google Shape;1197;p7"/>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8" name="Google Shape;1198;p7"/>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9" name="Google Shape;1199;p7"/>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0" name="Google Shape;1200;p7"/>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1" name="Google Shape;1201;p7"/>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2" name="Google Shape;1202;p7"/>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3" name="Google Shape;1203;p7"/>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4" name="Google Shape;1204;p7"/>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5" name="Google Shape;1205;p7"/>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6" name="Google Shape;1206;p7"/>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7" name="Google Shape;1207;p7"/>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8" name="Google Shape;1208;p7"/>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9" name="Google Shape;1209;p7"/>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0" name="Google Shape;1210;p7"/>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1" name="Google Shape;1211;p7"/>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2" name="Google Shape;1212;p7"/>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3" name="Google Shape;1213;p7"/>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4" name="Google Shape;1214;p7"/>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5" name="Google Shape;1215;p7"/>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6" name="Google Shape;1216;p7"/>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7" name="Google Shape;1217;p7"/>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8" name="Google Shape;1218;p7"/>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9" name="Google Shape;1219;p7"/>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0" name="Google Shape;1220;p7"/>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1" name="Google Shape;1221;p7"/>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2" name="Google Shape;1222;p7"/>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3" name="Google Shape;1223;p7"/>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4" name="Google Shape;1224;p7"/>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5" name="Google Shape;1225;p7"/>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6" name="Google Shape;1226;p7"/>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7" name="Google Shape;1227;p7"/>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8" name="Google Shape;1228;p7"/>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9" name="Google Shape;1229;p7"/>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0" name="Google Shape;1230;p7"/>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1" name="Google Shape;1231;p7"/>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2" name="Google Shape;1232;p7"/>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3" name="Google Shape;1233;p7"/>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4" name="Google Shape;1234;p7"/>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5" name="Google Shape;1235;p7"/>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6" name="Google Shape;1236;p7"/>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7" name="Google Shape;1237;p7"/>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8" name="Google Shape;1238;p7"/>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9" name="Google Shape;1239;p7"/>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0" name="Google Shape;1240;p7"/>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1" name="Google Shape;1241;p7"/>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2" name="Google Shape;1242;p7"/>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3" name="Google Shape;1243;p7"/>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4" name="Google Shape;1244;p7"/>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5" name="Google Shape;1245;p7"/>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6" name="Google Shape;1246;p7"/>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7" name="Google Shape;1247;p7"/>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8" name="Google Shape;1248;p7"/>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9" name="Google Shape;1249;p7"/>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0" name="Google Shape;1250;p7"/>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251" name="Google Shape;1251;p7"/>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252" name="Google Shape;1252;p7"/>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53" name="Google Shape;1253;p7"/>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54" name="Google Shape;1254;p7"/>
          <p:cNvSpPr txBox="1">
            <a:spLocks noGrp="1"/>
          </p:cNvSpPr>
          <p:nvPr>
            <p:ph type="body" idx="3"/>
          </p:nvPr>
        </p:nvSpPr>
        <p:spPr>
          <a:xfrm>
            <a:off x="5805905"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55" name="Google Shape;1255;p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256" name="Google Shape;1256;p7"/>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57"/>
        <p:cNvGrpSpPr/>
        <p:nvPr/>
      </p:nvGrpSpPr>
      <p:grpSpPr>
        <a:xfrm>
          <a:off x="0" y="0"/>
          <a:ext cx="0" cy="0"/>
          <a:chOff x="0" y="0"/>
          <a:chExt cx="0" cy="0"/>
        </a:xfrm>
      </p:grpSpPr>
      <p:grpSp>
        <p:nvGrpSpPr>
          <p:cNvPr id="1258" name="Google Shape;1258;p8"/>
          <p:cNvGrpSpPr/>
          <p:nvPr/>
        </p:nvGrpSpPr>
        <p:grpSpPr>
          <a:xfrm>
            <a:off x="1841376" y="4540815"/>
            <a:ext cx="1110494" cy="612269"/>
            <a:chOff x="1003176" y="4540815"/>
            <a:chExt cx="1110494" cy="612269"/>
          </a:xfrm>
        </p:grpSpPr>
        <p:sp>
          <p:nvSpPr>
            <p:cNvPr id="1259" name="Google Shape;1259;p8"/>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0" name="Google Shape;1260;p8"/>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1" name="Google Shape;1261;p8"/>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2" name="Google Shape;1262;p8"/>
          <p:cNvGrpSpPr/>
          <p:nvPr/>
        </p:nvGrpSpPr>
        <p:grpSpPr>
          <a:xfrm>
            <a:off x="342281" y="4183488"/>
            <a:ext cx="369035" cy="728056"/>
            <a:chOff x="342281" y="4183488"/>
            <a:chExt cx="369035" cy="728056"/>
          </a:xfrm>
        </p:grpSpPr>
        <p:sp>
          <p:nvSpPr>
            <p:cNvPr id="1263" name="Google Shape;1263;p8"/>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4" name="Google Shape;1264;p8"/>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5" name="Google Shape;1265;p8"/>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6" name="Google Shape;1266;p8"/>
          <p:cNvGrpSpPr/>
          <p:nvPr/>
        </p:nvGrpSpPr>
        <p:grpSpPr>
          <a:xfrm>
            <a:off x="50" y="1232900"/>
            <a:ext cx="454630" cy="816989"/>
            <a:chOff x="50" y="1232900"/>
            <a:chExt cx="454630" cy="816989"/>
          </a:xfrm>
        </p:grpSpPr>
        <p:sp>
          <p:nvSpPr>
            <p:cNvPr id="1267" name="Google Shape;1267;p8"/>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8" name="Google Shape;1268;p8"/>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9" name="Google Shape;1269;p8"/>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70" name="Google Shape;1270;p8"/>
          <p:cNvGrpSpPr/>
          <p:nvPr/>
        </p:nvGrpSpPr>
        <p:grpSpPr>
          <a:xfrm>
            <a:off x="50" y="3073044"/>
            <a:ext cx="729750" cy="1046771"/>
            <a:chOff x="50" y="3073044"/>
            <a:chExt cx="729750" cy="1046771"/>
          </a:xfrm>
        </p:grpSpPr>
        <p:sp>
          <p:nvSpPr>
            <p:cNvPr id="1271" name="Google Shape;1271;p8"/>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2" name="Google Shape;1272;p8"/>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3" name="Google Shape;1273;p8"/>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74" name="Google Shape;1274;p8"/>
          <p:cNvGrpSpPr/>
          <p:nvPr/>
        </p:nvGrpSpPr>
        <p:grpSpPr>
          <a:xfrm>
            <a:off x="5944880" y="-7"/>
            <a:ext cx="2524606" cy="759943"/>
            <a:chOff x="4012455" y="-7"/>
            <a:chExt cx="2524606" cy="759943"/>
          </a:xfrm>
        </p:grpSpPr>
        <p:sp>
          <p:nvSpPr>
            <p:cNvPr id="1275" name="Google Shape;1275;p8"/>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6" name="Google Shape;1276;p8"/>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7" name="Google Shape;1277;p8"/>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8" name="Google Shape;1278;p8"/>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9" name="Google Shape;1279;p8"/>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0" name="Google Shape;1280;p8"/>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1" name="Google Shape;1281;p8"/>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2" name="Google Shape;1282;p8"/>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83" name="Google Shape;1283;p8"/>
          <p:cNvGrpSpPr/>
          <p:nvPr/>
        </p:nvGrpSpPr>
        <p:grpSpPr>
          <a:xfrm>
            <a:off x="8506368" y="1564091"/>
            <a:ext cx="637429" cy="1130622"/>
            <a:chOff x="6233393" y="2021291"/>
            <a:chExt cx="637429" cy="1130622"/>
          </a:xfrm>
        </p:grpSpPr>
        <p:sp>
          <p:nvSpPr>
            <p:cNvPr id="1284" name="Google Shape;1284;p8"/>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5" name="Google Shape;1285;p8"/>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6" name="Google Shape;1286;p8"/>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7" name="Google Shape;1287;p8"/>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8" name="Google Shape;1288;p8"/>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9" name="Google Shape;1289;p8"/>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0" name="Google Shape;1290;p8"/>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1" name="Google Shape;1291;p8"/>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92" name="Google Shape;1292;p8"/>
          <p:cNvGrpSpPr/>
          <p:nvPr/>
        </p:nvGrpSpPr>
        <p:grpSpPr>
          <a:xfrm>
            <a:off x="7464679" y="3618202"/>
            <a:ext cx="1679118" cy="1534882"/>
            <a:chOff x="5191704" y="3618202"/>
            <a:chExt cx="1679118" cy="1534882"/>
          </a:xfrm>
        </p:grpSpPr>
        <p:sp>
          <p:nvSpPr>
            <p:cNvPr id="1293" name="Google Shape;1293;p8"/>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4" name="Google Shape;1294;p8"/>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5" name="Google Shape;1295;p8"/>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6" name="Google Shape;1296;p8"/>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7" name="Google Shape;1297;p8"/>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8" name="Google Shape;1298;p8"/>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9" name="Google Shape;1299;p8"/>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0" name="Google Shape;1300;p8"/>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1" name="Google Shape;1301;p8"/>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2" name="Google Shape;1302;p8"/>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3" name="Google Shape;1303;p8"/>
          <p:cNvGrpSpPr/>
          <p:nvPr/>
        </p:nvGrpSpPr>
        <p:grpSpPr>
          <a:xfrm>
            <a:off x="7847220" y="3073038"/>
            <a:ext cx="598866" cy="595528"/>
            <a:chOff x="5944870" y="3341438"/>
            <a:chExt cx="598866" cy="595528"/>
          </a:xfrm>
        </p:grpSpPr>
        <p:sp>
          <p:nvSpPr>
            <p:cNvPr id="1304" name="Google Shape;1304;p8"/>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5" name="Google Shape;1305;p8"/>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6" name="Google Shape;1306;p8"/>
          <p:cNvGrpSpPr/>
          <p:nvPr/>
        </p:nvGrpSpPr>
        <p:grpSpPr>
          <a:xfrm>
            <a:off x="2204197" y="105666"/>
            <a:ext cx="546902" cy="236607"/>
            <a:chOff x="2204197" y="105666"/>
            <a:chExt cx="546902" cy="236607"/>
          </a:xfrm>
        </p:grpSpPr>
        <p:sp>
          <p:nvSpPr>
            <p:cNvPr id="1307" name="Google Shape;1307;p8"/>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8" name="Google Shape;1308;p8"/>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9" name="Google Shape;1309;p8"/>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0" name="Google Shape;1310;p8"/>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11" name="Google Shape;1311;p8"/>
          <p:cNvGrpSpPr/>
          <p:nvPr/>
        </p:nvGrpSpPr>
        <p:grpSpPr>
          <a:xfrm>
            <a:off x="50" y="-7"/>
            <a:ext cx="2049897" cy="773345"/>
            <a:chOff x="50" y="-7"/>
            <a:chExt cx="2049897" cy="773345"/>
          </a:xfrm>
        </p:grpSpPr>
        <p:sp>
          <p:nvSpPr>
            <p:cNvPr id="1312" name="Google Shape;1312;p8"/>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3" name="Google Shape;1313;p8"/>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4" name="Google Shape;1314;p8"/>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5" name="Google Shape;1315;p8"/>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6" name="Google Shape;1316;p8"/>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7" name="Google Shape;1317;p8"/>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8" name="Google Shape;1318;p8"/>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9" name="Google Shape;1319;p8"/>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0" name="Google Shape;1320;p8"/>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1" name="Google Shape;1321;p8"/>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2" name="Google Shape;1322;p8"/>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3" name="Google Shape;1323;p8"/>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4" name="Google Shape;1324;p8"/>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5" name="Google Shape;1325;p8"/>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6" name="Google Shape;1326;p8"/>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7" name="Google Shape;1327;p8"/>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8" name="Google Shape;1328;p8"/>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9" name="Google Shape;1329;p8"/>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0" name="Google Shape;1330;p8"/>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1" name="Google Shape;1331;p8"/>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2" name="Google Shape;1332;p8"/>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3" name="Google Shape;1333;p8"/>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4" name="Google Shape;1334;p8"/>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5" name="Google Shape;1335;p8"/>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6" name="Google Shape;1336;p8"/>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7" name="Google Shape;1337;p8"/>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8" name="Google Shape;1338;p8"/>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9" name="Google Shape;1339;p8"/>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0" name="Google Shape;1340;p8"/>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1" name="Google Shape;1341;p8"/>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2" name="Google Shape;1342;p8"/>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3" name="Google Shape;1343;p8"/>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4" name="Google Shape;1344;p8"/>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5" name="Google Shape;1345;p8"/>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6" name="Google Shape;1346;p8"/>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7" name="Google Shape;1347;p8"/>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8" name="Google Shape;1348;p8"/>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9" name="Google Shape;1349;p8"/>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0" name="Google Shape;1350;p8"/>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1" name="Google Shape;1351;p8"/>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2" name="Google Shape;1352;p8"/>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3" name="Google Shape;1353;p8"/>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4" name="Google Shape;1354;p8"/>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5" name="Google Shape;1355;p8"/>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6" name="Google Shape;1356;p8"/>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7" name="Google Shape;1357;p8"/>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8" name="Google Shape;1358;p8"/>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9" name="Google Shape;1359;p8"/>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0" name="Google Shape;1360;p8"/>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1" name="Google Shape;1361;p8"/>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2" name="Google Shape;1362;p8"/>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3" name="Google Shape;1363;p8"/>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4" name="Google Shape;1364;p8"/>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5" name="Google Shape;1365;p8"/>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6" name="Google Shape;1366;p8"/>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7" name="Google Shape;1367;p8"/>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8" name="Google Shape;1368;p8"/>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9" name="Google Shape;1369;p8"/>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0" name="Google Shape;1370;p8"/>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1" name="Google Shape;1371;p8"/>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2" name="Google Shape;1372;p8"/>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3" name="Google Shape;1373;p8"/>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4" name="Google Shape;1374;p8"/>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5" name="Google Shape;1375;p8"/>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6" name="Google Shape;1376;p8"/>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7" name="Google Shape;1377;p8"/>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8" name="Google Shape;1378;p8"/>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9" name="Google Shape;1379;p8"/>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0" name="Google Shape;1380;p8"/>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1" name="Google Shape;1381;p8"/>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2" name="Google Shape;1382;p8"/>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3" name="Google Shape;1383;p8"/>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4" name="Google Shape;1384;p8"/>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5" name="Google Shape;1385;p8"/>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6" name="Google Shape;1386;p8"/>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7" name="Google Shape;1387;p8"/>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8" name="Google Shape;1388;p8"/>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9" name="Google Shape;1389;p8"/>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0" name="Google Shape;1390;p8"/>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1" name="Google Shape;1391;p8"/>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2" name="Google Shape;1392;p8"/>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3" name="Google Shape;1393;p8"/>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4" name="Google Shape;1394;p8"/>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5" name="Google Shape;1395;p8"/>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6" name="Google Shape;1396;p8"/>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7" name="Google Shape;1397;p8"/>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8" name="Google Shape;1398;p8"/>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9" name="Google Shape;1399;p8"/>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0" name="Google Shape;1400;p8"/>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1" name="Google Shape;1401;p8"/>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2" name="Google Shape;1402;p8"/>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3" name="Google Shape;1403;p8"/>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4" name="Google Shape;1404;p8"/>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5" name="Google Shape;1405;p8"/>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6" name="Google Shape;1406;p8"/>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7" name="Google Shape;1407;p8"/>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8" name="Google Shape;1408;p8"/>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9" name="Google Shape;1409;p8"/>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0" name="Google Shape;1410;p8"/>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1" name="Google Shape;1411;p8"/>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2" name="Google Shape;1412;p8"/>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3" name="Google Shape;1413;p8"/>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4" name="Google Shape;1414;p8"/>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5" name="Google Shape;1415;p8"/>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6" name="Google Shape;1416;p8"/>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7" name="Google Shape;1417;p8"/>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8" name="Google Shape;1418;p8"/>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9" name="Google Shape;1419;p8"/>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0" name="Google Shape;1420;p8"/>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1" name="Google Shape;1421;p8"/>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2" name="Google Shape;1422;p8"/>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3" name="Google Shape;1423;p8"/>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4" name="Google Shape;1424;p8"/>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5" name="Google Shape;1425;p8"/>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6" name="Google Shape;1426;p8"/>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7" name="Google Shape;1427;p8"/>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8" name="Google Shape;1428;p8"/>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9" name="Google Shape;1429;p8"/>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0" name="Google Shape;1430;p8"/>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1" name="Google Shape;1431;p8"/>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2" name="Google Shape;1432;p8"/>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3" name="Google Shape;1433;p8"/>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4" name="Google Shape;1434;p8"/>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5" name="Google Shape;1435;p8"/>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6" name="Google Shape;1436;p8"/>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7" name="Google Shape;1437;p8"/>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8" name="Google Shape;1438;p8"/>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9" name="Google Shape;1439;p8"/>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0" name="Google Shape;1440;p8"/>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1" name="Google Shape;1441;p8"/>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42" name="Google Shape;1442;p8"/>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443" name="Google Shape;1443;p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444" name="Google Shape;1444;p8"/>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45"/>
        <p:cNvGrpSpPr/>
        <p:nvPr/>
      </p:nvGrpSpPr>
      <p:grpSpPr>
        <a:xfrm>
          <a:off x="0" y="0"/>
          <a:ext cx="0" cy="0"/>
          <a:chOff x="0" y="0"/>
          <a:chExt cx="0" cy="0"/>
        </a:xfrm>
      </p:grpSpPr>
      <p:grpSp>
        <p:nvGrpSpPr>
          <p:cNvPr id="1446" name="Google Shape;1446;p9"/>
          <p:cNvGrpSpPr/>
          <p:nvPr/>
        </p:nvGrpSpPr>
        <p:grpSpPr>
          <a:xfrm>
            <a:off x="3" y="1362853"/>
            <a:ext cx="830992" cy="1847937"/>
            <a:chOff x="3" y="1439053"/>
            <a:chExt cx="830992" cy="1847937"/>
          </a:xfrm>
        </p:grpSpPr>
        <p:sp>
          <p:nvSpPr>
            <p:cNvPr id="1447" name="Google Shape;1447;p9"/>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8" name="Google Shape;1448;p9"/>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9" name="Google Shape;1449;p9"/>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50" name="Google Shape;1450;p9"/>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451" name="Google Shape;1451;p9"/>
          <p:cNvGrpSpPr/>
          <p:nvPr/>
        </p:nvGrpSpPr>
        <p:grpSpPr>
          <a:xfrm>
            <a:off x="1390437" y="-6"/>
            <a:ext cx="1603317" cy="405444"/>
            <a:chOff x="448987" y="-6"/>
            <a:chExt cx="1603317" cy="405444"/>
          </a:xfrm>
        </p:grpSpPr>
        <p:sp>
          <p:nvSpPr>
            <p:cNvPr id="1452" name="Google Shape;1452;p9"/>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3" name="Google Shape;1453;p9"/>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4" name="Google Shape;1454;p9"/>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5" name="Google Shape;1455;p9"/>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6" name="Google Shape;1456;p9"/>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7" name="Google Shape;1457;p9"/>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8" name="Google Shape;1458;p9"/>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9" name="Google Shape;1459;p9"/>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0" name="Google Shape;1460;p9"/>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61" name="Google Shape;1461;p9"/>
          <p:cNvGrpSpPr/>
          <p:nvPr/>
        </p:nvGrpSpPr>
        <p:grpSpPr>
          <a:xfrm>
            <a:off x="7935832" y="1674515"/>
            <a:ext cx="1207974" cy="1445876"/>
            <a:chOff x="5654182" y="1903115"/>
            <a:chExt cx="1207974" cy="1445876"/>
          </a:xfrm>
        </p:grpSpPr>
        <p:sp>
          <p:nvSpPr>
            <p:cNvPr id="1462" name="Google Shape;1462;p9"/>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3" name="Google Shape;1463;p9"/>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4" name="Google Shape;1464;p9"/>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5" name="Google Shape;1465;p9"/>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6" name="Google Shape;1466;p9"/>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7" name="Google Shape;1467;p9"/>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8" name="Google Shape;1468;p9"/>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9" name="Google Shape;1469;p9"/>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0" name="Google Shape;1470;p9"/>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1" name="Google Shape;1471;p9"/>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2" name="Google Shape;1472;p9"/>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3" name="Google Shape;1473;p9"/>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4" name="Google Shape;1474;p9"/>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5" name="Google Shape;1475;p9"/>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76" name="Google Shape;1476;p9"/>
          <p:cNvGrpSpPr/>
          <p:nvPr/>
        </p:nvGrpSpPr>
        <p:grpSpPr>
          <a:xfrm>
            <a:off x="8106707" y="3508074"/>
            <a:ext cx="1037098" cy="1476031"/>
            <a:chOff x="5825057" y="3508074"/>
            <a:chExt cx="1037098" cy="1476031"/>
          </a:xfrm>
        </p:grpSpPr>
        <p:sp>
          <p:nvSpPr>
            <p:cNvPr id="1477" name="Google Shape;1477;p9"/>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8" name="Google Shape;1478;p9"/>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9" name="Google Shape;1479;p9"/>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80" name="Google Shape;1480;p9"/>
          <p:cNvGrpSpPr/>
          <p:nvPr/>
        </p:nvGrpSpPr>
        <p:grpSpPr>
          <a:xfrm>
            <a:off x="3462913" y="4724358"/>
            <a:ext cx="2218152" cy="422263"/>
            <a:chOff x="2330363" y="4724358"/>
            <a:chExt cx="2218152" cy="422263"/>
          </a:xfrm>
        </p:grpSpPr>
        <p:sp>
          <p:nvSpPr>
            <p:cNvPr id="1481" name="Google Shape;1481;p9"/>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2" name="Google Shape;1482;p9"/>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3" name="Google Shape;1483;p9"/>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4" name="Google Shape;1484;p9"/>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5" name="Google Shape;1485;p9"/>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6" name="Google Shape;1486;p9"/>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7" name="Google Shape;1487;p9"/>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8" name="Google Shape;1488;p9"/>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9" name="Google Shape;1489;p9"/>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0" name="Google Shape;1490;p9"/>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1" name="Google Shape;1491;p9"/>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2" name="Google Shape;1492;p9"/>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3" name="Google Shape;1493;p9"/>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4" name="Google Shape;1494;p9"/>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5" name="Google Shape;1495;p9"/>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6" name="Google Shape;1496;p9"/>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7" name="Google Shape;1497;p9"/>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8" name="Google Shape;1498;p9"/>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9" name="Google Shape;1499;p9"/>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0" name="Google Shape;1500;p9"/>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1" name="Google Shape;1501;p9"/>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2" name="Google Shape;1502;p9"/>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3" name="Google Shape;1503;p9"/>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4" name="Google Shape;1504;p9"/>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5" name="Google Shape;1505;p9"/>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6" name="Google Shape;1506;p9"/>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7" name="Google Shape;1507;p9"/>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8" name="Google Shape;1508;p9"/>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9" name="Google Shape;1509;p9"/>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0" name="Google Shape;1510;p9"/>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1" name="Google Shape;1511;p9"/>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2" name="Google Shape;1512;p9"/>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3" name="Google Shape;1513;p9"/>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4" name="Google Shape;1514;p9"/>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5" name="Google Shape;1515;p9"/>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6" name="Google Shape;1516;p9"/>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7" name="Google Shape;1517;p9"/>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8" name="Google Shape;1518;p9"/>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9" name="Google Shape;1519;p9"/>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0" name="Google Shape;1520;p9"/>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1" name="Google Shape;1521;p9"/>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2" name="Google Shape;1522;p9"/>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3" name="Google Shape;1523;p9"/>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4" name="Google Shape;1524;p9"/>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5" name="Google Shape;1525;p9"/>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6" name="Google Shape;1526;p9"/>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7" name="Google Shape;1527;p9"/>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8" name="Google Shape;1528;p9"/>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9" name="Google Shape;1529;p9"/>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0" name="Google Shape;1530;p9"/>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1" name="Google Shape;1531;p9"/>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2" name="Google Shape;1532;p9"/>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3" name="Google Shape;1533;p9"/>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4" name="Google Shape;1534;p9"/>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5" name="Google Shape;1535;p9"/>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6" name="Google Shape;1536;p9"/>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7" name="Google Shape;1537;p9"/>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8" name="Google Shape;1538;p9"/>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9" name="Google Shape;1539;p9"/>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40" name="Google Shape;1540;p9"/>
          <p:cNvGrpSpPr/>
          <p:nvPr/>
        </p:nvGrpSpPr>
        <p:grpSpPr>
          <a:xfrm>
            <a:off x="669098" y="3632076"/>
            <a:ext cx="366930" cy="1514545"/>
            <a:chOff x="135698" y="3632076"/>
            <a:chExt cx="366930" cy="1514545"/>
          </a:xfrm>
        </p:grpSpPr>
        <p:sp>
          <p:nvSpPr>
            <p:cNvPr id="1541" name="Google Shape;1541;p9"/>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2" name="Google Shape;1542;p9"/>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3" name="Google Shape;1543;p9"/>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4" name="Google Shape;1544;p9"/>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5" name="Google Shape;1545;p9"/>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6" name="Google Shape;1546;p9"/>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7" name="Google Shape;1547;p9"/>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8" name="Google Shape;1548;p9"/>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9" name="Google Shape;1549;p9"/>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0" name="Google Shape;1550;p9"/>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1" name="Google Shape;1551;p9"/>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2" name="Google Shape;1552;p9"/>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3" name="Google Shape;1553;p9"/>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4" name="Google Shape;1554;p9"/>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5" name="Google Shape;1555;p9"/>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56" name="Google Shape;1556;p9"/>
          <p:cNvSpPr txBox="1">
            <a:spLocks noGrp="1"/>
          </p:cNvSpPr>
          <p:nvPr>
            <p:ph type="body" idx="1"/>
          </p:nvPr>
        </p:nvSpPr>
        <p:spPr>
          <a:xfrm>
            <a:off x="457200" y="4085775"/>
            <a:ext cx="8229600" cy="4281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2400"/>
              <a:buFont typeface="Amatic SC"/>
              <a:buNone/>
              <a:defRPr sz="2400" b="1">
                <a:latin typeface="Amatic SC"/>
                <a:ea typeface="Amatic SC"/>
                <a:cs typeface="Amatic SC"/>
                <a:sym typeface="Amatic SC"/>
              </a:defRPr>
            </a:lvl1pPr>
          </a:lstStyle>
          <a:p>
            <a:endParaRPr/>
          </a:p>
        </p:txBody>
      </p:sp>
      <p:sp>
        <p:nvSpPr>
          <p:cNvPr id="1557" name="Google Shape;1557;p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atin typeface="Amatic SC"/>
                <a:ea typeface="Amatic SC"/>
                <a:cs typeface="Amatic SC"/>
                <a:sym typeface="Amatic SC"/>
              </a:defRPr>
            </a:lvl1pPr>
            <a:lvl2pPr lvl="1">
              <a:buNone/>
              <a:defRPr>
                <a:latin typeface="Amatic SC"/>
                <a:ea typeface="Amatic SC"/>
                <a:cs typeface="Amatic SC"/>
                <a:sym typeface="Amatic SC"/>
              </a:defRPr>
            </a:lvl2pPr>
            <a:lvl3pPr lvl="2">
              <a:buNone/>
              <a:defRPr>
                <a:latin typeface="Amatic SC"/>
                <a:ea typeface="Amatic SC"/>
                <a:cs typeface="Amatic SC"/>
                <a:sym typeface="Amatic SC"/>
              </a:defRPr>
            </a:lvl3pPr>
            <a:lvl4pPr lvl="3">
              <a:buNone/>
              <a:defRPr>
                <a:latin typeface="Amatic SC"/>
                <a:ea typeface="Amatic SC"/>
                <a:cs typeface="Amatic SC"/>
                <a:sym typeface="Amatic SC"/>
              </a:defRPr>
            </a:lvl4pPr>
            <a:lvl5pPr lvl="4">
              <a:buNone/>
              <a:defRPr>
                <a:latin typeface="Amatic SC"/>
                <a:ea typeface="Amatic SC"/>
                <a:cs typeface="Amatic SC"/>
                <a:sym typeface="Amatic SC"/>
              </a:defRPr>
            </a:lvl5pPr>
            <a:lvl6pPr lvl="5">
              <a:buNone/>
              <a:defRPr>
                <a:latin typeface="Amatic SC"/>
                <a:ea typeface="Amatic SC"/>
                <a:cs typeface="Amatic SC"/>
                <a:sym typeface="Amatic SC"/>
              </a:defRPr>
            </a:lvl6pPr>
            <a:lvl7pPr lvl="6">
              <a:buNone/>
              <a:defRPr>
                <a:latin typeface="Amatic SC"/>
                <a:ea typeface="Amatic SC"/>
                <a:cs typeface="Amatic SC"/>
                <a:sym typeface="Amatic SC"/>
              </a:defRPr>
            </a:lvl7pPr>
            <a:lvl8pPr lvl="7">
              <a:buNone/>
              <a:defRPr>
                <a:latin typeface="Amatic SC"/>
                <a:ea typeface="Amatic SC"/>
                <a:cs typeface="Amatic SC"/>
                <a:sym typeface="Amatic SC"/>
              </a:defRPr>
            </a:lvl8pPr>
            <a:lvl9pPr lvl="8">
              <a:buNone/>
              <a:defRPr>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
        <p:nvSpPr>
          <p:cNvPr id="1558" name="Google Shape;1558;p9"/>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59"/>
        <p:cNvGrpSpPr/>
        <p:nvPr/>
      </p:nvGrpSpPr>
      <p:grpSpPr>
        <a:xfrm>
          <a:off x="0" y="0"/>
          <a:ext cx="0" cy="0"/>
          <a:chOff x="0" y="0"/>
          <a:chExt cx="0" cy="0"/>
        </a:xfrm>
      </p:grpSpPr>
      <p:sp>
        <p:nvSpPr>
          <p:cNvPr id="1560" name="Google Shape;1560;p1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561" name="Google Shape;1561;p10"/>
          <p:cNvGrpSpPr/>
          <p:nvPr/>
        </p:nvGrpSpPr>
        <p:grpSpPr>
          <a:xfrm>
            <a:off x="3" y="1362853"/>
            <a:ext cx="830992" cy="1847937"/>
            <a:chOff x="3" y="1439053"/>
            <a:chExt cx="830992" cy="1847937"/>
          </a:xfrm>
        </p:grpSpPr>
        <p:sp>
          <p:nvSpPr>
            <p:cNvPr id="1562" name="Google Shape;1562;p10"/>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3" name="Google Shape;1563;p10"/>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4" name="Google Shape;1564;p10"/>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65" name="Google Shape;1565;p10"/>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566" name="Google Shape;1566;p10"/>
          <p:cNvGrpSpPr/>
          <p:nvPr/>
        </p:nvGrpSpPr>
        <p:grpSpPr>
          <a:xfrm>
            <a:off x="1390437" y="-6"/>
            <a:ext cx="1603317" cy="405444"/>
            <a:chOff x="448987" y="-6"/>
            <a:chExt cx="1603317" cy="405444"/>
          </a:xfrm>
        </p:grpSpPr>
        <p:sp>
          <p:nvSpPr>
            <p:cNvPr id="1567" name="Google Shape;1567;p10"/>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8" name="Google Shape;1568;p10"/>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9" name="Google Shape;1569;p10"/>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0" name="Google Shape;1570;p10"/>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1" name="Google Shape;1571;p10"/>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2" name="Google Shape;1572;p10"/>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3" name="Google Shape;1573;p10"/>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4" name="Google Shape;1574;p10"/>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5" name="Google Shape;1575;p10"/>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76" name="Google Shape;1576;p10"/>
          <p:cNvGrpSpPr/>
          <p:nvPr/>
        </p:nvGrpSpPr>
        <p:grpSpPr>
          <a:xfrm>
            <a:off x="7935832" y="1674515"/>
            <a:ext cx="1207974" cy="1445876"/>
            <a:chOff x="5654182" y="1903115"/>
            <a:chExt cx="1207974" cy="1445876"/>
          </a:xfrm>
        </p:grpSpPr>
        <p:sp>
          <p:nvSpPr>
            <p:cNvPr id="1577" name="Google Shape;1577;p10"/>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8" name="Google Shape;1578;p10"/>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9" name="Google Shape;1579;p10"/>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0" name="Google Shape;1580;p10"/>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1" name="Google Shape;1581;p10"/>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2" name="Google Shape;1582;p10"/>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3" name="Google Shape;1583;p10"/>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4" name="Google Shape;1584;p10"/>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5" name="Google Shape;1585;p10"/>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6" name="Google Shape;1586;p10"/>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7" name="Google Shape;1587;p10"/>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8" name="Google Shape;1588;p10"/>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9" name="Google Shape;1589;p10"/>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0" name="Google Shape;1590;p10"/>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91" name="Google Shape;1591;p10"/>
          <p:cNvGrpSpPr/>
          <p:nvPr/>
        </p:nvGrpSpPr>
        <p:grpSpPr>
          <a:xfrm>
            <a:off x="8106707" y="3508074"/>
            <a:ext cx="1037098" cy="1476031"/>
            <a:chOff x="5825057" y="3508074"/>
            <a:chExt cx="1037098" cy="1476031"/>
          </a:xfrm>
        </p:grpSpPr>
        <p:sp>
          <p:nvSpPr>
            <p:cNvPr id="1592" name="Google Shape;1592;p10"/>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3" name="Google Shape;1593;p10"/>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4" name="Google Shape;1594;p10"/>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95" name="Google Shape;1595;p10"/>
          <p:cNvGrpSpPr/>
          <p:nvPr/>
        </p:nvGrpSpPr>
        <p:grpSpPr>
          <a:xfrm>
            <a:off x="3462913" y="4724358"/>
            <a:ext cx="2218152" cy="422263"/>
            <a:chOff x="2330363" y="4724358"/>
            <a:chExt cx="2218152" cy="422263"/>
          </a:xfrm>
        </p:grpSpPr>
        <p:sp>
          <p:nvSpPr>
            <p:cNvPr id="1596" name="Google Shape;1596;p10"/>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7" name="Google Shape;1597;p10"/>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8" name="Google Shape;1598;p10"/>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9" name="Google Shape;1599;p10"/>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0" name="Google Shape;1600;p10"/>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1" name="Google Shape;1601;p10"/>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2" name="Google Shape;1602;p10"/>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3" name="Google Shape;1603;p10"/>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4" name="Google Shape;1604;p10"/>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5" name="Google Shape;1605;p10"/>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6" name="Google Shape;1606;p10"/>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7" name="Google Shape;1607;p10"/>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8" name="Google Shape;1608;p10"/>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9" name="Google Shape;1609;p10"/>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0" name="Google Shape;1610;p10"/>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1" name="Google Shape;1611;p10"/>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2" name="Google Shape;1612;p10"/>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3" name="Google Shape;1613;p10"/>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4" name="Google Shape;1614;p10"/>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5" name="Google Shape;1615;p10"/>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6" name="Google Shape;1616;p10"/>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7" name="Google Shape;1617;p10"/>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8" name="Google Shape;1618;p10"/>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9" name="Google Shape;1619;p10"/>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0" name="Google Shape;1620;p10"/>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1" name="Google Shape;1621;p10"/>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2" name="Google Shape;1622;p10"/>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3" name="Google Shape;1623;p10"/>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4" name="Google Shape;1624;p10"/>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5" name="Google Shape;1625;p10"/>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6" name="Google Shape;1626;p10"/>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7" name="Google Shape;1627;p10"/>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8" name="Google Shape;1628;p10"/>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9" name="Google Shape;1629;p10"/>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0" name="Google Shape;1630;p10"/>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1" name="Google Shape;1631;p10"/>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2" name="Google Shape;1632;p10"/>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3" name="Google Shape;1633;p10"/>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4" name="Google Shape;1634;p10"/>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5" name="Google Shape;1635;p10"/>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6" name="Google Shape;1636;p10"/>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7" name="Google Shape;1637;p10"/>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8" name="Google Shape;1638;p10"/>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9" name="Google Shape;1639;p10"/>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0" name="Google Shape;1640;p10"/>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1" name="Google Shape;1641;p10"/>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2" name="Google Shape;1642;p10"/>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3" name="Google Shape;1643;p10"/>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4" name="Google Shape;1644;p10"/>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5" name="Google Shape;1645;p10"/>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6" name="Google Shape;1646;p10"/>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7" name="Google Shape;1647;p10"/>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8" name="Google Shape;1648;p10"/>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9" name="Google Shape;1649;p10"/>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0" name="Google Shape;1650;p10"/>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1" name="Google Shape;1651;p10"/>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2" name="Google Shape;1652;p10"/>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3" name="Google Shape;1653;p10"/>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4" name="Google Shape;1654;p10"/>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55" name="Google Shape;1655;p10"/>
          <p:cNvGrpSpPr/>
          <p:nvPr/>
        </p:nvGrpSpPr>
        <p:grpSpPr>
          <a:xfrm>
            <a:off x="669098" y="3632076"/>
            <a:ext cx="366930" cy="1514545"/>
            <a:chOff x="135698" y="3632076"/>
            <a:chExt cx="366930" cy="1514545"/>
          </a:xfrm>
        </p:grpSpPr>
        <p:sp>
          <p:nvSpPr>
            <p:cNvPr id="1656" name="Google Shape;1656;p10"/>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7" name="Google Shape;1657;p10"/>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8" name="Google Shape;1658;p10"/>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9" name="Google Shape;1659;p10"/>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0" name="Google Shape;1660;p10"/>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1" name="Google Shape;1661;p10"/>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2" name="Google Shape;1662;p10"/>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3" name="Google Shape;1663;p10"/>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4" name="Google Shape;1664;p10"/>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5" name="Google Shape;1665;p10"/>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6" name="Google Shape;1666;p10"/>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7" name="Google Shape;1667;p10"/>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8" name="Google Shape;1668;p10"/>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9" name="Google Shape;1669;p10"/>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0" name="Google Shape;1670;p10"/>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671" name="Google Shape;1671;p10"/>
          <p:cNvSpPr txBox="1"/>
          <p:nvPr/>
        </p:nvSpPr>
        <p:spPr>
          <a:xfrm>
            <a:off x="-17704" y="4850827"/>
            <a:ext cx="5098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Merriweather"/>
                <a:ea typeface="Merriweather"/>
                <a:cs typeface="Merriweather"/>
                <a:sym typeface="Merriweather"/>
              </a:rPr>
              <a:t>Slides by Jo Franchetti - @thisisjofrank</a:t>
            </a:r>
            <a:endParaRPr sz="1000">
              <a:latin typeface="Merriweather"/>
              <a:ea typeface="Merriweather"/>
              <a:cs typeface="Merriweather"/>
              <a:sym typeface="Merriweathe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31750" y="737325"/>
            <a:ext cx="6880500" cy="5829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1pPr>
            <a:lvl2pPr lvl="1"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2pPr>
            <a:lvl3pPr lvl="2"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3pPr>
            <a:lvl4pPr lvl="3"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4pPr>
            <a:lvl5pPr lvl="4"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5pPr>
            <a:lvl6pPr lvl="5"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6pPr>
            <a:lvl7pPr lvl="6"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7pPr>
            <a:lvl8pPr lvl="7"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8pPr>
            <a:lvl9pPr lvl="8"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1131750" y="1427100"/>
            <a:ext cx="6880500" cy="34986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1pPr>
            <a:lvl2pPr marL="914400" lvl="1"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2pPr>
            <a:lvl3pPr marL="1371600" lvl="2"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3pPr>
            <a:lvl4pPr marL="1828800" lvl="3"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4pPr>
            <a:lvl5pPr marL="2286000" lvl="4"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5pPr>
            <a:lvl6pPr marL="2743200" lvl="5"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6pPr>
            <a:lvl7pPr marL="3200400" lvl="6"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7pPr>
            <a:lvl8pPr marL="3657600" lvl="7"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8pPr>
            <a:lvl9pPr marL="4114800" lvl="8"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9pPr>
          </a:lstStyle>
          <a:p>
            <a:endParaRPr/>
          </a:p>
        </p:txBody>
      </p:sp>
      <p:sp>
        <p:nvSpPr>
          <p:cNvPr id="8" name="Google Shape;8;p1"/>
          <p:cNvSpPr txBox="1">
            <a:spLocks noGrp="1"/>
          </p:cNvSpPr>
          <p:nvPr>
            <p:ph type="sldNum" idx="12"/>
          </p:nvPr>
        </p:nvSpPr>
        <p:spPr>
          <a:xfrm>
            <a:off x="8749000" y="0"/>
            <a:ext cx="394800" cy="321600"/>
          </a:xfrm>
          <a:prstGeom prst="rect">
            <a:avLst/>
          </a:prstGeom>
          <a:noFill/>
          <a:ln>
            <a:noFill/>
          </a:ln>
        </p:spPr>
        <p:txBody>
          <a:bodyPr spcFirstLastPara="1" wrap="square" lIns="91425" tIns="91425" rIns="91425" bIns="91425" anchor="t" anchorCtr="0">
            <a:noAutofit/>
          </a:bodyPr>
          <a:lstStyle>
            <a:lvl1pPr lvl="0" algn="r">
              <a:buNone/>
              <a:defRPr sz="1200">
                <a:solidFill>
                  <a:schemeClr val="accent1"/>
                </a:solidFill>
                <a:latin typeface="Amatic SC"/>
                <a:ea typeface="Amatic SC"/>
                <a:cs typeface="Amatic SC"/>
                <a:sym typeface="Amatic SC"/>
              </a:defRPr>
            </a:lvl1pPr>
            <a:lvl2pPr lvl="1" algn="r">
              <a:buNone/>
              <a:defRPr sz="1200">
                <a:solidFill>
                  <a:schemeClr val="accent1"/>
                </a:solidFill>
                <a:latin typeface="Amatic SC"/>
                <a:ea typeface="Amatic SC"/>
                <a:cs typeface="Amatic SC"/>
                <a:sym typeface="Amatic SC"/>
              </a:defRPr>
            </a:lvl2pPr>
            <a:lvl3pPr lvl="2" algn="r">
              <a:buNone/>
              <a:defRPr sz="1200">
                <a:solidFill>
                  <a:schemeClr val="accent1"/>
                </a:solidFill>
                <a:latin typeface="Amatic SC"/>
                <a:ea typeface="Amatic SC"/>
                <a:cs typeface="Amatic SC"/>
                <a:sym typeface="Amatic SC"/>
              </a:defRPr>
            </a:lvl3pPr>
            <a:lvl4pPr lvl="3" algn="r">
              <a:buNone/>
              <a:defRPr sz="1200">
                <a:solidFill>
                  <a:schemeClr val="accent1"/>
                </a:solidFill>
                <a:latin typeface="Amatic SC"/>
                <a:ea typeface="Amatic SC"/>
                <a:cs typeface="Amatic SC"/>
                <a:sym typeface="Amatic SC"/>
              </a:defRPr>
            </a:lvl4pPr>
            <a:lvl5pPr lvl="4" algn="r">
              <a:buNone/>
              <a:defRPr sz="1200">
                <a:solidFill>
                  <a:schemeClr val="accent1"/>
                </a:solidFill>
                <a:latin typeface="Amatic SC"/>
                <a:ea typeface="Amatic SC"/>
                <a:cs typeface="Amatic SC"/>
                <a:sym typeface="Amatic SC"/>
              </a:defRPr>
            </a:lvl5pPr>
            <a:lvl6pPr lvl="5" algn="r">
              <a:buNone/>
              <a:defRPr sz="1200">
                <a:solidFill>
                  <a:schemeClr val="accent1"/>
                </a:solidFill>
                <a:latin typeface="Amatic SC"/>
                <a:ea typeface="Amatic SC"/>
                <a:cs typeface="Amatic SC"/>
                <a:sym typeface="Amatic SC"/>
              </a:defRPr>
            </a:lvl6pPr>
            <a:lvl7pPr lvl="6" algn="r">
              <a:buNone/>
              <a:defRPr sz="1200">
                <a:solidFill>
                  <a:schemeClr val="accent1"/>
                </a:solidFill>
                <a:latin typeface="Amatic SC"/>
                <a:ea typeface="Amatic SC"/>
                <a:cs typeface="Amatic SC"/>
                <a:sym typeface="Amatic SC"/>
              </a:defRPr>
            </a:lvl7pPr>
            <a:lvl8pPr lvl="7" algn="r">
              <a:buNone/>
              <a:defRPr sz="1200">
                <a:solidFill>
                  <a:schemeClr val="accent1"/>
                </a:solidFill>
                <a:latin typeface="Amatic SC"/>
                <a:ea typeface="Amatic SC"/>
                <a:cs typeface="Amatic SC"/>
                <a:sym typeface="Amatic SC"/>
              </a:defRPr>
            </a:lvl8pPr>
            <a:lvl9pPr lvl="8" algn="r">
              <a:buNone/>
              <a:defRPr sz="1200">
                <a:solidFill>
                  <a:schemeClr val="accent1"/>
                </a:solidFill>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1898"/>
        <p:cNvGrpSpPr/>
        <p:nvPr/>
      </p:nvGrpSpPr>
      <p:grpSpPr>
        <a:xfrm>
          <a:off x="0" y="0"/>
          <a:ext cx="0" cy="0"/>
          <a:chOff x="0" y="0"/>
          <a:chExt cx="0" cy="0"/>
        </a:xfrm>
      </p:grpSpPr>
      <p:sp>
        <p:nvSpPr>
          <p:cNvPr id="1899" name="Google Shape;1899;p13"/>
          <p:cNvSpPr txBox="1">
            <a:spLocks noGrp="1"/>
          </p:cNvSpPr>
          <p:nvPr>
            <p:ph type="title"/>
          </p:nvPr>
        </p:nvSpPr>
        <p:spPr>
          <a:xfrm>
            <a:off x="737850" y="517525"/>
            <a:ext cx="6034500" cy="744300"/>
          </a:xfrm>
          <a:prstGeom prst="rect">
            <a:avLst/>
          </a:prstGeom>
          <a:noFill/>
          <a:ln>
            <a:noFill/>
          </a:ln>
        </p:spPr>
        <p:txBody>
          <a:bodyPr spcFirstLastPara="1" wrap="square" lIns="0" tIns="0" rIns="0" bIns="0" anchor="b" anchorCtr="0">
            <a:noAutofit/>
          </a:bodyPr>
          <a:lstStyle>
            <a:lvl1pPr lvl="0" rtl="0">
              <a:spcBef>
                <a:spcPts val="0"/>
              </a:spcBef>
              <a:spcAft>
                <a:spcPts val="0"/>
              </a:spcAft>
              <a:buClr>
                <a:schemeClr val="dk1"/>
              </a:buClr>
              <a:buSzPts val="3000"/>
              <a:buFont typeface="Lato Black"/>
              <a:buNone/>
              <a:defRPr sz="3000">
                <a:solidFill>
                  <a:schemeClr val="dk1"/>
                </a:solidFill>
                <a:latin typeface="Lato Black"/>
                <a:ea typeface="Lato Black"/>
                <a:cs typeface="Lato Black"/>
                <a:sym typeface="Lato Black"/>
              </a:defRPr>
            </a:lvl1pPr>
            <a:lvl2pPr lvl="1" rtl="0">
              <a:spcBef>
                <a:spcPts val="0"/>
              </a:spcBef>
              <a:spcAft>
                <a:spcPts val="0"/>
              </a:spcAft>
              <a:buClr>
                <a:schemeClr val="dk1"/>
              </a:buClr>
              <a:buSzPts val="3000"/>
              <a:buFont typeface="Lato Black"/>
              <a:buNone/>
              <a:defRPr sz="3000">
                <a:solidFill>
                  <a:schemeClr val="dk1"/>
                </a:solidFill>
                <a:latin typeface="Lato Black"/>
                <a:ea typeface="Lato Black"/>
                <a:cs typeface="Lato Black"/>
                <a:sym typeface="Lato Black"/>
              </a:defRPr>
            </a:lvl2pPr>
            <a:lvl3pPr lvl="2" rtl="0">
              <a:spcBef>
                <a:spcPts val="0"/>
              </a:spcBef>
              <a:spcAft>
                <a:spcPts val="0"/>
              </a:spcAft>
              <a:buClr>
                <a:schemeClr val="dk1"/>
              </a:buClr>
              <a:buSzPts val="3000"/>
              <a:buFont typeface="Lato Black"/>
              <a:buNone/>
              <a:defRPr sz="3000">
                <a:solidFill>
                  <a:schemeClr val="dk1"/>
                </a:solidFill>
                <a:latin typeface="Lato Black"/>
                <a:ea typeface="Lato Black"/>
                <a:cs typeface="Lato Black"/>
                <a:sym typeface="Lato Black"/>
              </a:defRPr>
            </a:lvl3pPr>
            <a:lvl4pPr lvl="3" rtl="0">
              <a:spcBef>
                <a:spcPts val="0"/>
              </a:spcBef>
              <a:spcAft>
                <a:spcPts val="0"/>
              </a:spcAft>
              <a:buClr>
                <a:schemeClr val="dk1"/>
              </a:buClr>
              <a:buSzPts val="3000"/>
              <a:buFont typeface="Lato Black"/>
              <a:buNone/>
              <a:defRPr sz="3000">
                <a:solidFill>
                  <a:schemeClr val="dk1"/>
                </a:solidFill>
                <a:latin typeface="Lato Black"/>
                <a:ea typeface="Lato Black"/>
                <a:cs typeface="Lato Black"/>
                <a:sym typeface="Lato Black"/>
              </a:defRPr>
            </a:lvl4pPr>
            <a:lvl5pPr lvl="4" rtl="0">
              <a:spcBef>
                <a:spcPts val="0"/>
              </a:spcBef>
              <a:spcAft>
                <a:spcPts val="0"/>
              </a:spcAft>
              <a:buClr>
                <a:schemeClr val="dk1"/>
              </a:buClr>
              <a:buSzPts val="3000"/>
              <a:buFont typeface="Lato Black"/>
              <a:buNone/>
              <a:defRPr sz="3000">
                <a:solidFill>
                  <a:schemeClr val="dk1"/>
                </a:solidFill>
                <a:latin typeface="Lato Black"/>
                <a:ea typeface="Lato Black"/>
                <a:cs typeface="Lato Black"/>
                <a:sym typeface="Lato Black"/>
              </a:defRPr>
            </a:lvl5pPr>
            <a:lvl6pPr lvl="5" rtl="0">
              <a:spcBef>
                <a:spcPts val="0"/>
              </a:spcBef>
              <a:spcAft>
                <a:spcPts val="0"/>
              </a:spcAft>
              <a:buClr>
                <a:schemeClr val="dk1"/>
              </a:buClr>
              <a:buSzPts val="3000"/>
              <a:buFont typeface="Lato Black"/>
              <a:buNone/>
              <a:defRPr sz="3000">
                <a:solidFill>
                  <a:schemeClr val="dk1"/>
                </a:solidFill>
                <a:latin typeface="Lato Black"/>
                <a:ea typeface="Lato Black"/>
                <a:cs typeface="Lato Black"/>
                <a:sym typeface="Lato Black"/>
              </a:defRPr>
            </a:lvl6pPr>
            <a:lvl7pPr lvl="6" rtl="0">
              <a:spcBef>
                <a:spcPts val="0"/>
              </a:spcBef>
              <a:spcAft>
                <a:spcPts val="0"/>
              </a:spcAft>
              <a:buClr>
                <a:schemeClr val="dk1"/>
              </a:buClr>
              <a:buSzPts val="3000"/>
              <a:buFont typeface="Lato Black"/>
              <a:buNone/>
              <a:defRPr sz="3000">
                <a:solidFill>
                  <a:schemeClr val="dk1"/>
                </a:solidFill>
                <a:latin typeface="Lato Black"/>
                <a:ea typeface="Lato Black"/>
                <a:cs typeface="Lato Black"/>
                <a:sym typeface="Lato Black"/>
              </a:defRPr>
            </a:lvl7pPr>
            <a:lvl8pPr lvl="7" rtl="0">
              <a:spcBef>
                <a:spcPts val="0"/>
              </a:spcBef>
              <a:spcAft>
                <a:spcPts val="0"/>
              </a:spcAft>
              <a:buClr>
                <a:schemeClr val="dk1"/>
              </a:buClr>
              <a:buSzPts val="3000"/>
              <a:buFont typeface="Lato Black"/>
              <a:buNone/>
              <a:defRPr sz="3000">
                <a:solidFill>
                  <a:schemeClr val="dk1"/>
                </a:solidFill>
                <a:latin typeface="Lato Black"/>
                <a:ea typeface="Lato Black"/>
                <a:cs typeface="Lato Black"/>
                <a:sym typeface="Lato Black"/>
              </a:defRPr>
            </a:lvl8pPr>
            <a:lvl9pPr lvl="8" rtl="0">
              <a:spcBef>
                <a:spcPts val="0"/>
              </a:spcBef>
              <a:spcAft>
                <a:spcPts val="0"/>
              </a:spcAft>
              <a:buClr>
                <a:schemeClr val="dk1"/>
              </a:buClr>
              <a:buSzPts val="3000"/>
              <a:buFont typeface="Lato Black"/>
              <a:buNone/>
              <a:defRPr sz="3000">
                <a:solidFill>
                  <a:schemeClr val="dk1"/>
                </a:solidFill>
                <a:latin typeface="Lato Black"/>
                <a:ea typeface="Lato Black"/>
                <a:cs typeface="Lato Black"/>
                <a:sym typeface="Lato Black"/>
              </a:defRPr>
            </a:lvl9pPr>
          </a:lstStyle>
          <a:p>
            <a:endParaRPr/>
          </a:p>
        </p:txBody>
      </p:sp>
      <p:sp>
        <p:nvSpPr>
          <p:cNvPr id="1900" name="Google Shape;1900;p13"/>
          <p:cNvSpPr txBox="1">
            <a:spLocks noGrp="1"/>
          </p:cNvSpPr>
          <p:nvPr>
            <p:ph type="body" idx="1"/>
          </p:nvPr>
        </p:nvSpPr>
        <p:spPr>
          <a:xfrm>
            <a:off x="737850" y="1475700"/>
            <a:ext cx="6034500" cy="3043200"/>
          </a:xfrm>
          <a:prstGeom prst="rect">
            <a:avLst/>
          </a:prstGeom>
          <a:noFill/>
          <a:ln>
            <a:noFill/>
          </a:ln>
        </p:spPr>
        <p:txBody>
          <a:bodyPr spcFirstLastPara="1" wrap="square" lIns="0" tIns="0" rIns="0" bIns="0" anchor="t" anchorCtr="0">
            <a:noAutofit/>
          </a:bodyPr>
          <a:lstStyle>
            <a:lvl1pPr marL="457200" lvl="0" indent="-381000" rtl="0">
              <a:spcBef>
                <a:spcPts val="600"/>
              </a:spcBef>
              <a:spcAft>
                <a:spcPts val="0"/>
              </a:spcAft>
              <a:buClr>
                <a:schemeClr val="accent4"/>
              </a:buClr>
              <a:buSzPts val="2400"/>
              <a:buFont typeface="Lato Light"/>
              <a:buChar char="◦"/>
              <a:defRPr sz="2400">
                <a:solidFill>
                  <a:schemeClr val="dk1"/>
                </a:solidFill>
                <a:latin typeface="Lato Light"/>
                <a:ea typeface="Lato Light"/>
                <a:cs typeface="Lato Light"/>
                <a:sym typeface="Lato Light"/>
              </a:defRPr>
            </a:lvl1pPr>
            <a:lvl2pPr marL="914400" lvl="1" indent="-381000" rtl="0">
              <a:spcBef>
                <a:spcPts val="0"/>
              </a:spcBef>
              <a:spcAft>
                <a:spcPts val="0"/>
              </a:spcAft>
              <a:buClr>
                <a:schemeClr val="accent4"/>
              </a:buClr>
              <a:buSzPts val="2400"/>
              <a:buFont typeface="Lato Light"/>
              <a:buChar char="◦"/>
              <a:defRPr sz="2400">
                <a:solidFill>
                  <a:schemeClr val="dk1"/>
                </a:solidFill>
                <a:latin typeface="Lato Light"/>
                <a:ea typeface="Lato Light"/>
                <a:cs typeface="Lato Light"/>
                <a:sym typeface="Lato Light"/>
              </a:defRPr>
            </a:lvl2pPr>
            <a:lvl3pPr marL="1371600" lvl="2" indent="-381000" rtl="0">
              <a:spcBef>
                <a:spcPts val="0"/>
              </a:spcBef>
              <a:spcAft>
                <a:spcPts val="0"/>
              </a:spcAft>
              <a:buClr>
                <a:schemeClr val="accent4"/>
              </a:buClr>
              <a:buSzPts val="2400"/>
              <a:buFont typeface="Lato Light"/>
              <a:buChar char="◦"/>
              <a:defRPr sz="2400">
                <a:solidFill>
                  <a:schemeClr val="dk1"/>
                </a:solidFill>
                <a:latin typeface="Lato Light"/>
                <a:ea typeface="Lato Light"/>
                <a:cs typeface="Lato Light"/>
                <a:sym typeface="Lato Light"/>
              </a:defRPr>
            </a:lvl3pPr>
            <a:lvl4pPr marL="1828800" lvl="3" indent="-381000" rtl="0">
              <a:spcBef>
                <a:spcPts val="0"/>
              </a:spcBef>
              <a:spcAft>
                <a:spcPts val="0"/>
              </a:spcAft>
              <a:buClr>
                <a:schemeClr val="accent4"/>
              </a:buClr>
              <a:buSzPts val="2400"/>
              <a:buFont typeface="Lato Light"/>
              <a:buChar char="◦"/>
              <a:defRPr sz="2400">
                <a:solidFill>
                  <a:schemeClr val="dk1"/>
                </a:solidFill>
                <a:latin typeface="Lato Light"/>
                <a:ea typeface="Lato Light"/>
                <a:cs typeface="Lato Light"/>
                <a:sym typeface="Lato Light"/>
              </a:defRPr>
            </a:lvl4pPr>
            <a:lvl5pPr marL="2286000" lvl="4" indent="-381000" rtl="0">
              <a:spcBef>
                <a:spcPts val="0"/>
              </a:spcBef>
              <a:spcAft>
                <a:spcPts val="0"/>
              </a:spcAft>
              <a:buClr>
                <a:schemeClr val="accent4"/>
              </a:buClr>
              <a:buSzPts val="2400"/>
              <a:buFont typeface="Lato Light"/>
              <a:buChar char="◦"/>
              <a:defRPr sz="2400">
                <a:solidFill>
                  <a:schemeClr val="dk1"/>
                </a:solidFill>
                <a:latin typeface="Lato Light"/>
                <a:ea typeface="Lato Light"/>
                <a:cs typeface="Lato Light"/>
                <a:sym typeface="Lato Light"/>
              </a:defRPr>
            </a:lvl5pPr>
            <a:lvl6pPr marL="2743200" lvl="5" indent="-381000" rtl="0">
              <a:spcBef>
                <a:spcPts val="0"/>
              </a:spcBef>
              <a:spcAft>
                <a:spcPts val="0"/>
              </a:spcAft>
              <a:buClr>
                <a:schemeClr val="accent4"/>
              </a:buClr>
              <a:buSzPts val="2400"/>
              <a:buFont typeface="Lato Light"/>
              <a:buChar char="◦"/>
              <a:defRPr sz="2400">
                <a:solidFill>
                  <a:schemeClr val="dk1"/>
                </a:solidFill>
                <a:latin typeface="Lato Light"/>
                <a:ea typeface="Lato Light"/>
                <a:cs typeface="Lato Light"/>
                <a:sym typeface="Lato Light"/>
              </a:defRPr>
            </a:lvl6pPr>
            <a:lvl7pPr marL="3200400" lvl="6" indent="-381000" rtl="0">
              <a:spcBef>
                <a:spcPts val="0"/>
              </a:spcBef>
              <a:spcAft>
                <a:spcPts val="0"/>
              </a:spcAft>
              <a:buClr>
                <a:schemeClr val="accent4"/>
              </a:buClr>
              <a:buSzPts val="2400"/>
              <a:buFont typeface="Lato Light"/>
              <a:buChar char="◦"/>
              <a:defRPr sz="2400">
                <a:solidFill>
                  <a:schemeClr val="dk1"/>
                </a:solidFill>
                <a:latin typeface="Lato Light"/>
                <a:ea typeface="Lato Light"/>
                <a:cs typeface="Lato Light"/>
                <a:sym typeface="Lato Light"/>
              </a:defRPr>
            </a:lvl7pPr>
            <a:lvl8pPr marL="3657600" lvl="7" indent="-381000" rtl="0">
              <a:spcBef>
                <a:spcPts val="0"/>
              </a:spcBef>
              <a:spcAft>
                <a:spcPts val="0"/>
              </a:spcAft>
              <a:buClr>
                <a:schemeClr val="accent4"/>
              </a:buClr>
              <a:buSzPts val="2400"/>
              <a:buFont typeface="Lato Light"/>
              <a:buChar char="◦"/>
              <a:defRPr sz="2400">
                <a:solidFill>
                  <a:schemeClr val="dk1"/>
                </a:solidFill>
                <a:latin typeface="Lato Light"/>
                <a:ea typeface="Lato Light"/>
                <a:cs typeface="Lato Light"/>
                <a:sym typeface="Lato Light"/>
              </a:defRPr>
            </a:lvl8pPr>
            <a:lvl9pPr marL="4114800" lvl="8" indent="-381000" rtl="0">
              <a:spcBef>
                <a:spcPts val="0"/>
              </a:spcBef>
              <a:spcAft>
                <a:spcPts val="0"/>
              </a:spcAft>
              <a:buClr>
                <a:schemeClr val="accent4"/>
              </a:buClr>
              <a:buSzPts val="2400"/>
              <a:buFont typeface="Lato Light"/>
              <a:buChar char="◦"/>
              <a:defRPr sz="2400">
                <a:solidFill>
                  <a:schemeClr val="dk1"/>
                </a:solidFill>
                <a:latin typeface="Lato Light"/>
                <a:ea typeface="Lato Light"/>
                <a:cs typeface="Lato Light"/>
                <a:sym typeface="Lato Light"/>
              </a:defRPr>
            </a:lvl9pPr>
          </a:lstStyle>
          <a:p>
            <a:endParaRPr/>
          </a:p>
        </p:txBody>
      </p:sp>
      <p:sp>
        <p:nvSpPr>
          <p:cNvPr id="1901" name="Google Shape;1901;p13"/>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lt1"/>
                </a:solidFill>
                <a:latin typeface="Lato Light"/>
                <a:ea typeface="Lato Light"/>
                <a:cs typeface="Lato Light"/>
                <a:sym typeface="Lato Light"/>
              </a:defRPr>
            </a:lvl1pPr>
            <a:lvl2pPr lvl="1" algn="r" rtl="0">
              <a:buNone/>
              <a:defRPr sz="1300">
                <a:solidFill>
                  <a:schemeClr val="lt1"/>
                </a:solidFill>
                <a:latin typeface="Lato Light"/>
                <a:ea typeface="Lato Light"/>
                <a:cs typeface="Lato Light"/>
                <a:sym typeface="Lato Light"/>
              </a:defRPr>
            </a:lvl2pPr>
            <a:lvl3pPr lvl="2" algn="r" rtl="0">
              <a:buNone/>
              <a:defRPr sz="1300">
                <a:solidFill>
                  <a:schemeClr val="lt1"/>
                </a:solidFill>
                <a:latin typeface="Lato Light"/>
                <a:ea typeface="Lato Light"/>
                <a:cs typeface="Lato Light"/>
                <a:sym typeface="Lato Light"/>
              </a:defRPr>
            </a:lvl3pPr>
            <a:lvl4pPr lvl="3" algn="r" rtl="0">
              <a:buNone/>
              <a:defRPr sz="1300">
                <a:solidFill>
                  <a:schemeClr val="lt1"/>
                </a:solidFill>
                <a:latin typeface="Lato Light"/>
                <a:ea typeface="Lato Light"/>
                <a:cs typeface="Lato Light"/>
                <a:sym typeface="Lato Light"/>
              </a:defRPr>
            </a:lvl4pPr>
            <a:lvl5pPr lvl="4" algn="r" rtl="0">
              <a:buNone/>
              <a:defRPr sz="1300">
                <a:solidFill>
                  <a:schemeClr val="lt1"/>
                </a:solidFill>
                <a:latin typeface="Lato Light"/>
                <a:ea typeface="Lato Light"/>
                <a:cs typeface="Lato Light"/>
                <a:sym typeface="Lato Light"/>
              </a:defRPr>
            </a:lvl5pPr>
            <a:lvl6pPr lvl="5" algn="r" rtl="0">
              <a:buNone/>
              <a:defRPr sz="1300">
                <a:solidFill>
                  <a:schemeClr val="lt1"/>
                </a:solidFill>
                <a:latin typeface="Lato Light"/>
                <a:ea typeface="Lato Light"/>
                <a:cs typeface="Lato Light"/>
                <a:sym typeface="Lato Light"/>
              </a:defRPr>
            </a:lvl6pPr>
            <a:lvl7pPr lvl="6" algn="r" rtl="0">
              <a:buNone/>
              <a:defRPr sz="1300">
                <a:solidFill>
                  <a:schemeClr val="lt1"/>
                </a:solidFill>
                <a:latin typeface="Lato Light"/>
                <a:ea typeface="Lato Light"/>
                <a:cs typeface="Lato Light"/>
                <a:sym typeface="Lato Light"/>
              </a:defRPr>
            </a:lvl7pPr>
            <a:lvl8pPr lvl="7" algn="r" rtl="0">
              <a:buNone/>
              <a:defRPr sz="1300">
                <a:solidFill>
                  <a:schemeClr val="lt1"/>
                </a:solidFill>
                <a:latin typeface="Lato Light"/>
                <a:ea typeface="Lato Light"/>
                <a:cs typeface="Lato Light"/>
                <a:sym typeface="Lato Light"/>
              </a:defRPr>
            </a:lvl8pPr>
            <a:lvl9pPr lvl="8" algn="r" rtl="0">
              <a:buNone/>
              <a:defRPr sz="1300">
                <a:solidFill>
                  <a:schemeClr val="lt1"/>
                </a:solidFill>
                <a:latin typeface="Lato Light"/>
                <a:ea typeface="Lato Light"/>
                <a:cs typeface="Lato Light"/>
                <a:sym typeface="Lato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hyperlink" Target="https://css-tricks.com/" TargetMode="External"/><Relationship Id="rId7" Type="http://schemas.openxmlformats.org/officeDocument/2006/relationships/hyperlink" Target="https://tympanus.net/codrops/"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hyperlink" Target="http://www.smashingmagazine.com" TargetMode="External"/><Relationship Id="rId5" Type="http://schemas.openxmlformats.org/officeDocument/2006/relationships/hyperlink" Target="https://css-tricks.com/snippets/css/a-guide-to-flexbox/" TargetMode="External"/><Relationship Id="rId4" Type="http://schemas.openxmlformats.org/officeDocument/2006/relationships/hyperlink" Target="https://css-tricks.com/the-shapes-of-cs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cssgradient.io/"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hyperlink" Target="https://snook.ca/technical/colour_contrast/colour.html" TargetMode="External"/><Relationship Id="rId4" Type="http://schemas.openxmlformats.org/officeDocument/2006/relationships/hyperlink" Target="http://apps.eky.hk/css-triangle-generator/"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codepen.io"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hyperlink" Target="https://jsfiddle.net/" TargetMode="External"/><Relationship Id="rId5" Type="http://schemas.openxmlformats.org/officeDocument/2006/relationships/hyperlink" Target="https://jsbin.com/" TargetMode="External"/><Relationship Id="rId4" Type="http://schemas.openxmlformats.org/officeDocument/2006/relationships/hyperlink" Target="https://glitch.com/"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21.xml"/><Relationship Id="rId5" Type="http://schemas.openxmlformats.org/officeDocument/2006/relationships/image" Target="../media/image14.pn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2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kastone/portfolio.git" TargetMode="External"/><Relationship Id="rId2" Type="http://schemas.openxmlformats.org/officeDocument/2006/relationships/notesSlide" Target="../notesSlides/notesSlide51.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3" Type="http://schemas.openxmlformats.org/officeDocument/2006/relationships/hyperlink" Target="https://marketplace.visualstudio.com/items?itemName=ritwickdey.LiveServer" TargetMode="External"/><Relationship Id="rId2" Type="http://schemas.openxmlformats.org/officeDocument/2006/relationships/notesSlide" Target="../notesSlides/notesSlide62.xml"/><Relationship Id="rId1" Type="http://schemas.openxmlformats.org/officeDocument/2006/relationships/slideLayout" Target="../slideLayouts/slideLayout2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80"/>
        <p:cNvGrpSpPr/>
        <p:nvPr/>
      </p:nvGrpSpPr>
      <p:grpSpPr>
        <a:xfrm>
          <a:off x="0" y="0"/>
          <a:ext cx="0" cy="0"/>
          <a:chOff x="0" y="0"/>
          <a:chExt cx="0" cy="0"/>
        </a:xfrm>
      </p:grpSpPr>
      <p:sp>
        <p:nvSpPr>
          <p:cNvPr id="1981" name="Google Shape;1981;p24"/>
          <p:cNvSpPr txBox="1">
            <a:spLocks noGrp="1"/>
          </p:cNvSpPr>
          <p:nvPr>
            <p:ph type="ctrTitle" idx="4294967295"/>
          </p:nvPr>
        </p:nvSpPr>
        <p:spPr>
          <a:xfrm>
            <a:off x="1374150" y="2672765"/>
            <a:ext cx="6395700" cy="204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200">
                <a:solidFill>
                  <a:srgbClr val="FFFFFF"/>
                </a:solidFill>
              </a:rPr>
              <a:t>Welcome to </a:t>
            </a:r>
            <a:br>
              <a:rPr lang="en" sz="6200">
                <a:solidFill>
                  <a:srgbClr val="FFFFFF"/>
                </a:solidFill>
              </a:rPr>
            </a:br>
            <a:r>
              <a:rPr lang="en" sz="6200">
                <a:solidFill>
                  <a:srgbClr val="FFFFFF"/>
                </a:solidFill>
              </a:rPr>
              <a:t>Front End Foxes!</a:t>
            </a:r>
            <a:endParaRPr sz="5600">
              <a:solidFill>
                <a:srgbClr val="FFFFFF"/>
              </a:solidFill>
            </a:endParaRPr>
          </a:p>
        </p:txBody>
      </p:sp>
      <p:sp>
        <p:nvSpPr>
          <p:cNvPr id="1982" name="Google Shape;1982;p2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a:p>
        </p:txBody>
      </p:sp>
      <p:pic>
        <p:nvPicPr>
          <p:cNvPr id="1983" name="Google Shape;1983;p24"/>
          <p:cNvPicPr preferRelativeResize="0"/>
          <p:nvPr/>
        </p:nvPicPr>
        <p:blipFill>
          <a:blip r:embed="rId3">
            <a:alphaModFix/>
          </a:blip>
          <a:stretch>
            <a:fillRect/>
          </a:stretch>
        </p:blipFill>
        <p:spPr>
          <a:xfrm>
            <a:off x="2396750" y="-297725"/>
            <a:ext cx="3592450" cy="3592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9"/>
        <p:cNvGrpSpPr/>
        <p:nvPr/>
      </p:nvGrpSpPr>
      <p:grpSpPr>
        <a:xfrm>
          <a:off x="0" y="0"/>
          <a:ext cx="0" cy="0"/>
          <a:chOff x="0" y="0"/>
          <a:chExt cx="0" cy="0"/>
        </a:xfrm>
      </p:grpSpPr>
      <p:sp>
        <p:nvSpPr>
          <p:cNvPr id="2050" name="Google Shape;2050;p33"/>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Programming Languages</a:t>
            </a:r>
            <a:endParaRPr sz="3300"/>
          </a:p>
        </p:txBody>
      </p:sp>
      <p:sp>
        <p:nvSpPr>
          <p:cNvPr id="2051" name="Google Shape;2051;p3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2052" name="Google Shape;2052;p33"/>
          <p:cNvSpPr txBox="1"/>
          <p:nvPr/>
        </p:nvSpPr>
        <p:spPr>
          <a:xfrm>
            <a:off x="1319225" y="1259925"/>
            <a:ext cx="2934900" cy="2570400"/>
          </a:xfrm>
          <a:prstGeom prst="rect">
            <a:avLst/>
          </a:prstGeom>
          <a:solidFill>
            <a:srgbClr val="FFFFFF"/>
          </a:solidFill>
          <a:ln w="19050" cap="flat" cmpd="sng">
            <a:solidFill>
              <a:srgbClr val="BDD1D3"/>
            </a:solidFill>
            <a:prstDash val="solid"/>
            <a:round/>
            <a:headEnd type="none" w="sm" len="sm"/>
            <a:tailEnd type="none" w="sm" len="sm"/>
          </a:ln>
        </p:spPr>
        <p:txBody>
          <a:bodyPr spcFirstLastPara="1" wrap="square" lIns="91425" tIns="91425" rIns="91425" bIns="91425" anchor="t" anchorCtr="0">
            <a:spAutoFit/>
          </a:bodyPr>
          <a:lstStyle/>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let number = 10</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let n1 = 0, n2 = 1, nextTerm;</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for (let i = 1; i &lt;= number; i++) {</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console.log(n1);</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nextTerm = n1 + n2;</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n1 = n2;</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n2 = nextTerm;</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p:txBody>
      </p:sp>
      <p:sp>
        <p:nvSpPr>
          <p:cNvPr id="2053" name="Google Shape;2053;p33"/>
          <p:cNvSpPr txBox="1"/>
          <p:nvPr/>
        </p:nvSpPr>
        <p:spPr>
          <a:xfrm>
            <a:off x="4748225" y="1259925"/>
            <a:ext cx="2675400" cy="3570900"/>
          </a:xfrm>
          <a:prstGeom prst="rect">
            <a:avLst/>
          </a:prstGeom>
          <a:solidFill>
            <a:srgbClr val="FFFFFF"/>
          </a:solidFill>
          <a:ln w="19050" cap="flat" cmpd="sng">
            <a:solidFill>
              <a:srgbClr val="BDD1D3"/>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rgbClr val="24292E"/>
                </a:solidFill>
                <a:latin typeface="Consolas"/>
                <a:ea typeface="Consolas"/>
                <a:cs typeface="Consolas"/>
                <a:sym typeface="Consolas"/>
              </a:rPr>
              <a:t>area ascen,code,readonly</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entry</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code32</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adr r0,thumb+1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bx r0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code16</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thumb</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r0,#00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sub r0,r0,#01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r1,#01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r4,#10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ldr r2,=0x40000000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back add r0,r1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str r0,[r2]</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add r2,#04</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r3,r0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r0,r1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r1,r3</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sub r4,#01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cmp r4,#00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bne back</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end</a:t>
            </a:r>
            <a:endParaRPr sz="1000">
              <a:solidFill>
                <a:srgbClr val="24292E"/>
              </a:solidFill>
              <a:latin typeface="Consolas"/>
              <a:ea typeface="Consolas"/>
              <a:cs typeface="Consolas"/>
              <a:sym typeface="Consola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7"/>
        <p:cNvGrpSpPr/>
        <p:nvPr/>
      </p:nvGrpSpPr>
      <p:grpSpPr>
        <a:xfrm>
          <a:off x="0" y="0"/>
          <a:ext cx="0" cy="0"/>
          <a:chOff x="0" y="0"/>
          <a:chExt cx="0" cy="0"/>
        </a:xfrm>
      </p:grpSpPr>
      <p:sp>
        <p:nvSpPr>
          <p:cNvPr id="2058" name="Google Shape;2058;p34"/>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a:t>
            </a:r>
            <a:endParaRPr/>
          </a:p>
          <a:p>
            <a:pPr marL="0" lvl="0" indent="0" algn="ctr" rtl="0">
              <a:spcBef>
                <a:spcPts val="0"/>
              </a:spcBef>
              <a:spcAft>
                <a:spcPts val="0"/>
              </a:spcAft>
              <a:buNone/>
            </a:pPr>
            <a:r>
              <a:rPr lang="en"/>
              <a:t>Editors</a:t>
            </a:r>
            <a:endParaRPr/>
          </a:p>
        </p:txBody>
      </p:sp>
      <p:sp>
        <p:nvSpPr>
          <p:cNvPr id="2059" name="Google Shape;2059;p34"/>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Where you will write the code</a:t>
            </a:r>
            <a:endParaRPr/>
          </a:p>
        </p:txBody>
      </p:sp>
      <p:sp>
        <p:nvSpPr>
          <p:cNvPr id="2060" name="Google Shape;2060;p3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4"/>
        <p:cNvGrpSpPr/>
        <p:nvPr/>
      </p:nvGrpSpPr>
      <p:grpSpPr>
        <a:xfrm>
          <a:off x="0" y="0"/>
          <a:ext cx="0" cy="0"/>
          <a:chOff x="0" y="0"/>
          <a:chExt cx="0" cy="0"/>
        </a:xfrm>
      </p:grpSpPr>
      <p:sp>
        <p:nvSpPr>
          <p:cNvPr id="2065" name="Google Shape;2065;p35"/>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Syntax Highlighting</a:t>
            </a:r>
            <a:endParaRPr sz="3300"/>
          </a:p>
        </p:txBody>
      </p:sp>
      <p:sp>
        <p:nvSpPr>
          <p:cNvPr id="2066" name="Google Shape;2066;p3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
        <p:nvSpPr>
          <p:cNvPr id="2067" name="Google Shape;2067;p35"/>
          <p:cNvSpPr txBox="1"/>
          <p:nvPr/>
        </p:nvSpPr>
        <p:spPr>
          <a:xfrm>
            <a:off x="1319225" y="1412325"/>
            <a:ext cx="2934900" cy="2570400"/>
          </a:xfrm>
          <a:prstGeom prst="rect">
            <a:avLst/>
          </a:prstGeom>
          <a:solidFill>
            <a:srgbClr val="FFFFFF"/>
          </a:solidFill>
          <a:ln w="19050" cap="flat" cmpd="sng">
            <a:solidFill>
              <a:srgbClr val="BDD1D3"/>
            </a:solidFill>
            <a:prstDash val="solid"/>
            <a:round/>
            <a:headEnd type="none" w="sm" len="sm"/>
            <a:tailEnd type="none" w="sm" len="sm"/>
          </a:ln>
        </p:spPr>
        <p:txBody>
          <a:bodyPr spcFirstLastPara="1" wrap="square" lIns="91425" tIns="91425" rIns="91425" bIns="91425" anchor="t" anchorCtr="0">
            <a:spAutoFit/>
          </a:bodyPr>
          <a:lstStyle/>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let number = 10;</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let n1 = 0, n2 = 1, nextTerm;</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for (let i = 1; i &lt;= number; i++) {</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console.log(n1);</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nextTerm = n1 + n2;</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n1 = n2;</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n2 = nextTerm;</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p:txBody>
      </p:sp>
      <p:sp>
        <p:nvSpPr>
          <p:cNvPr id="2068" name="Google Shape;2068;p35"/>
          <p:cNvSpPr txBox="1"/>
          <p:nvPr/>
        </p:nvSpPr>
        <p:spPr>
          <a:xfrm>
            <a:off x="4421350" y="1412325"/>
            <a:ext cx="2934900" cy="2570400"/>
          </a:xfrm>
          <a:prstGeom prst="rect">
            <a:avLst/>
          </a:prstGeom>
          <a:solidFill>
            <a:srgbClr val="FFFFFF"/>
          </a:solidFill>
          <a:ln w="19050" cap="flat" cmpd="sng">
            <a:solidFill>
              <a:srgbClr val="BDD1D3"/>
            </a:solidFill>
            <a:prstDash val="solid"/>
            <a:round/>
            <a:headEnd type="none" w="sm" len="sm"/>
            <a:tailEnd type="none" w="sm" len="sm"/>
          </a:ln>
        </p:spPr>
        <p:txBody>
          <a:bodyPr spcFirstLastPara="1" wrap="square" lIns="91425" tIns="91425" rIns="91425" bIns="91425" anchor="t" anchorCtr="0">
            <a:spAutoFit/>
          </a:bodyPr>
          <a:lstStyle/>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F55D4B"/>
                </a:solidFill>
                <a:latin typeface="Consolas"/>
                <a:ea typeface="Consolas"/>
                <a:cs typeface="Consolas"/>
                <a:sym typeface="Consolas"/>
              </a:rPr>
              <a:t>let</a:t>
            </a:r>
            <a:r>
              <a:rPr lang="en" sz="1000">
                <a:solidFill>
                  <a:srgbClr val="24292E"/>
                </a:solidFill>
                <a:latin typeface="Consolas"/>
                <a:ea typeface="Consolas"/>
                <a:cs typeface="Consolas"/>
                <a:sym typeface="Consolas"/>
              </a:rPr>
              <a:t> number </a:t>
            </a:r>
            <a:r>
              <a:rPr lang="en" sz="1000">
                <a:solidFill>
                  <a:srgbClr val="6AA84F"/>
                </a:solidFill>
                <a:latin typeface="Consolas"/>
                <a:ea typeface="Consolas"/>
                <a:cs typeface="Consolas"/>
                <a:sym typeface="Consolas"/>
              </a:rPr>
              <a:t>=</a:t>
            </a:r>
            <a:r>
              <a:rPr lang="en" sz="1000">
                <a:solidFill>
                  <a:srgbClr val="24292E"/>
                </a:solidFill>
                <a:latin typeface="Consolas"/>
                <a:ea typeface="Consolas"/>
                <a:cs typeface="Consolas"/>
                <a:sym typeface="Consolas"/>
              </a:rPr>
              <a:t> </a:t>
            </a:r>
            <a:r>
              <a:rPr lang="en" sz="1000">
                <a:solidFill>
                  <a:srgbClr val="3C78D8"/>
                </a:solidFill>
                <a:latin typeface="Consolas"/>
                <a:ea typeface="Consolas"/>
                <a:cs typeface="Consolas"/>
                <a:sym typeface="Consolas"/>
              </a:rPr>
              <a:t>10</a:t>
            </a:r>
            <a:r>
              <a:rPr lang="en" sz="1000">
                <a:solidFill>
                  <a:srgbClr val="24292E"/>
                </a:solidFill>
                <a:latin typeface="Consolas"/>
                <a:ea typeface="Consolas"/>
                <a:cs typeface="Consolas"/>
                <a:sym typeface="Consolas"/>
              </a:rPr>
              <a:t>;</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F55D4B"/>
                </a:solidFill>
                <a:latin typeface="Consolas"/>
                <a:ea typeface="Consolas"/>
                <a:cs typeface="Consolas"/>
                <a:sym typeface="Consolas"/>
              </a:rPr>
              <a:t>let</a:t>
            </a:r>
            <a:r>
              <a:rPr lang="en" sz="1000">
                <a:solidFill>
                  <a:srgbClr val="24292E"/>
                </a:solidFill>
                <a:latin typeface="Consolas"/>
                <a:ea typeface="Consolas"/>
                <a:cs typeface="Consolas"/>
                <a:sym typeface="Consolas"/>
              </a:rPr>
              <a:t> n1 </a:t>
            </a:r>
            <a:r>
              <a:rPr lang="en" sz="1000">
                <a:solidFill>
                  <a:srgbClr val="6AA84F"/>
                </a:solidFill>
                <a:latin typeface="Consolas"/>
                <a:ea typeface="Consolas"/>
                <a:cs typeface="Consolas"/>
                <a:sym typeface="Consolas"/>
              </a:rPr>
              <a:t>=</a:t>
            </a:r>
            <a:r>
              <a:rPr lang="en" sz="1000">
                <a:solidFill>
                  <a:srgbClr val="24292E"/>
                </a:solidFill>
                <a:latin typeface="Consolas"/>
                <a:ea typeface="Consolas"/>
                <a:cs typeface="Consolas"/>
                <a:sym typeface="Consolas"/>
              </a:rPr>
              <a:t> </a:t>
            </a:r>
            <a:r>
              <a:rPr lang="en" sz="1000">
                <a:solidFill>
                  <a:srgbClr val="3C78D8"/>
                </a:solidFill>
                <a:latin typeface="Consolas"/>
                <a:ea typeface="Consolas"/>
                <a:cs typeface="Consolas"/>
                <a:sym typeface="Consolas"/>
              </a:rPr>
              <a:t>0</a:t>
            </a:r>
            <a:r>
              <a:rPr lang="en" sz="1000">
                <a:solidFill>
                  <a:srgbClr val="24292E"/>
                </a:solidFill>
                <a:latin typeface="Consolas"/>
                <a:ea typeface="Consolas"/>
                <a:cs typeface="Consolas"/>
                <a:sym typeface="Consolas"/>
              </a:rPr>
              <a:t>, n2 </a:t>
            </a:r>
            <a:r>
              <a:rPr lang="en" sz="1000">
                <a:solidFill>
                  <a:srgbClr val="6AA84F"/>
                </a:solidFill>
                <a:latin typeface="Consolas"/>
                <a:ea typeface="Consolas"/>
                <a:cs typeface="Consolas"/>
                <a:sym typeface="Consolas"/>
              </a:rPr>
              <a:t>=</a:t>
            </a:r>
            <a:r>
              <a:rPr lang="en" sz="1000">
                <a:solidFill>
                  <a:srgbClr val="24292E"/>
                </a:solidFill>
                <a:latin typeface="Consolas"/>
                <a:ea typeface="Consolas"/>
                <a:cs typeface="Consolas"/>
                <a:sym typeface="Consolas"/>
              </a:rPr>
              <a:t> </a:t>
            </a:r>
            <a:r>
              <a:rPr lang="en" sz="1000">
                <a:solidFill>
                  <a:srgbClr val="3C78D8"/>
                </a:solidFill>
                <a:latin typeface="Consolas"/>
                <a:ea typeface="Consolas"/>
                <a:cs typeface="Consolas"/>
                <a:sym typeface="Consolas"/>
              </a:rPr>
              <a:t>1</a:t>
            </a:r>
            <a:r>
              <a:rPr lang="en" sz="1000">
                <a:solidFill>
                  <a:srgbClr val="24292E"/>
                </a:solidFill>
                <a:latin typeface="Consolas"/>
                <a:ea typeface="Consolas"/>
                <a:cs typeface="Consolas"/>
                <a:sym typeface="Consolas"/>
              </a:rPr>
              <a:t>, nextTerm;</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6AA84F"/>
                </a:solidFill>
                <a:latin typeface="Consolas"/>
                <a:ea typeface="Consolas"/>
                <a:cs typeface="Consolas"/>
                <a:sym typeface="Consolas"/>
              </a:rPr>
              <a:t>for</a:t>
            </a:r>
            <a:r>
              <a:rPr lang="en" sz="1000">
                <a:solidFill>
                  <a:srgbClr val="24292E"/>
                </a:solidFill>
                <a:latin typeface="Consolas"/>
                <a:ea typeface="Consolas"/>
                <a:cs typeface="Consolas"/>
                <a:sym typeface="Consolas"/>
              </a:rPr>
              <a:t> (</a:t>
            </a:r>
            <a:r>
              <a:rPr lang="en" sz="1000">
                <a:solidFill>
                  <a:srgbClr val="F55D4B"/>
                </a:solidFill>
                <a:latin typeface="Consolas"/>
                <a:ea typeface="Consolas"/>
                <a:cs typeface="Consolas"/>
                <a:sym typeface="Consolas"/>
              </a:rPr>
              <a:t>let</a:t>
            </a:r>
            <a:r>
              <a:rPr lang="en" sz="1000">
                <a:solidFill>
                  <a:srgbClr val="24292E"/>
                </a:solidFill>
                <a:latin typeface="Consolas"/>
                <a:ea typeface="Consolas"/>
                <a:cs typeface="Consolas"/>
                <a:sym typeface="Consolas"/>
              </a:rPr>
              <a:t> i </a:t>
            </a:r>
            <a:r>
              <a:rPr lang="en" sz="1000">
                <a:solidFill>
                  <a:srgbClr val="6AA84F"/>
                </a:solidFill>
                <a:latin typeface="Consolas"/>
                <a:ea typeface="Consolas"/>
                <a:cs typeface="Consolas"/>
                <a:sym typeface="Consolas"/>
              </a:rPr>
              <a:t>=</a:t>
            </a:r>
            <a:r>
              <a:rPr lang="en" sz="1000">
                <a:solidFill>
                  <a:srgbClr val="24292E"/>
                </a:solidFill>
                <a:latin typeface="Consolas"/>
                <a:ea typeface="Consolas"/>
                <a:cs typeface="Consolas"/>
                <a:sym typeface="Consolas"/>
              </a:rPr>
              <a:t> </a:t>
            </a:r>
            <a:r>
              <a:rPr lang="en" sz="1000">
                <a:solidFill>
                  <a:srgbClr val="3C78D8"/>
                </a:solidFill>
                <a:latin typeface="Consolas"/>
                <a:ea typeface="Consolas"/>
                <a:cs typeface="Consolas"/>
                <a:sym typeface="Consolas"/>
              </a:rPr>
              <a:t>1</a:t>
            </a:r>
            <a:r>
              <a:rPr lang="en" sz="1000">
                <a:solidFill>
                  <a:srgbClr val="24292E"/>
                </a:solidFill>
                <a:latin typeface="Consolas"/>
                <a:ea typeface="Consolas"/>
                <a:cs typeface="Consolas"/>
                <a:sym typeface="Consolas"/>
              </a:rPr>
              <a:t>; i </a:t>
            </a:r>
            <a:r>
              <a:rPr lang="en" sz="1000">
                <a:solidFill>
                  <a:srgbClr val="6AA84F"/>
                </a:solidFill>
                <a:latin typeface="Consolas"/>
                <a:ea typeface="Consolas"/>
                <a:cs typeface="Consolas"/>
                <a:sym typeface="Consolas"/>
              </a:rPr>
              <a:t>&lt;=</a:t>
            </a:r>
            <a:r>
              <a:rPr lang="en" sz="1000">
                <a:solidFill>
                  <a:srgbClr val="24292E"/>
                </a:solidFill>
                <a:latin typeface="Consolas"/>
                <a:ea typeface="Consolas"/>
                <a:cs typeface="Consolas"/>
                <a:sym typeface="Consolas"/>
              </a:rPr>
              <a:t> number; i</a:t>
            </a:r>
            <a:r>
              <a:rPr lang="en" sz="1000">
                <a:solidFill>
                  <a:srgbClr val="6AA84F"/>
                </a:solidFill>
                <a:latin typeface="Consolas"/>
                <a:ea typeface="Consolas"/>
                <a:cs typeface="Consolas"/>
                <a:sym typeface="Consolas"/>
              </a:rPr>
              <a:t>++</a:t>
            </a:r>
            <a:r>
              <a:rPr lang="en" sz="1000">
                <a:solidFill>
                  <a:srgbClr val="24292E"/>
                </a:solidFill>
                <a:latin typeface="Consolas"/>
                <a:ea typeface="Consolas"/>
                <a:cs typeface="Consolas"/>
                <a:sym typeface="Consolas"/>
              </a:rPr>
              <a:t>) {</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console.</a:t>
            </a:r>
            <a:r>
              <a:rPr lang="en" sz="1000">
                <a:solidFill>
                  <a:srgbClr val="BF9000"/>
                </a:solidFill>
                <a:latin typeface="Consolas"/>
                <a:ea typeface="Consolas"/>
                <a:cs typeface="Consolas"/>
                <a:sym typeface="Consolas"/>
              </a:rPr>
              <a:t>log</a:t>
            </a:r>
            <a:r>
              <a:rPr lang="en" sz="1000">
                <a:solidFill>
                  <a:srgbClr val="24292E"/>
                </a:solidFill>
                <a:latin typeface="Consolas"/>
                <a:ea typeface="Consolas"/>
                <a:cs typeface="Consolas"/>
                <a:sym typeface="Consolas"/>
              </a:rPr>
              <a:t>(n1);</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nextTerm </a:t>
            </a:r>
            <a:r>
              <a:rPr lang="en" sz="1000">
                <a:solidFill>
                  <a:srgbClr val="6AA84F"/>
                </a:solidFill>
                <a:latin typeface="Consolas"/>
                <a:ea typeface="Consolas"/>
                <a:cs typeface="Consolas"/>
                <a:sym typeface="Consolas"/>
              </a:rPr>
              <a:t>=</a:t>
            </a:r>
            <a:r>
              <a:rPr lang="en" sz="1000">
                <a:solidFill>
                  <a:srgbClr val="24292E"/>
                </a:solidFill>
                <a:latin typeface="Consolas"/>
                <a:ea typeface="Consolas"/>
                <a:cs typeface="Consolas"/>
                <a:sym typeface="Consolas"/>
              </a:rPr>
              <a:t> n1 </a:t>
            </a:r>
            <a:r>
              <a:rPr lang="en" sz="1000">
                <a:solidFill>
                  <a:srgbClr val="6AA84F"/>
                </a:solidFill>
                <a:latin typeface="Consolas"/>
                <a:ea typeface="Consolas"/>
                <a:cs typeface="Consolas"/>
                <a:sym typeface="Consolas"/>
              </a:rPr>
              <a:t>+</a:t>
            </a:r>
            <a:r>
              <a:rPr lang="en" sz="1000">
                <a:solidFill>
                  <a:srgbClr val="24292E"/>
                </a:solidFill>
                <a:latin typeface="Consolas"/>
                <a:ea typeface="Consolas"/>
                <a:cs typeface="Consolas"/>
                <a:sym typeface="Consolas"/>
              </a:rPr>
              <a:t> n2;</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n1 </a:t>
            </a:r>
            <a:r>
              <a:rPr lang="en" sz="1000">
                <a:solidFill>
                  <a:srgbClr val="6AA84F"/>
                </a:solidFill>
                <a:latin typeface="Consolas"/>
                <a:ea typeface="Consolas"/>
                <a:cs typeface="Consolas"/>
                <a:sym typeface="Consolas"/>
              </a:rPr>
              <a:t>=</a:t>
            </a:r>
            <a:r>
              <a:rPr lang="en" sz="1000">
                <a:solidFill>
                  <a:srgbClr val="24292E"/>
                </a:solidFill>
                <a:latin typeface="Consolas"/>
                <a:ea typeface="Consolas"/>
                <a:cs typeface="Consolas"/>
                <a:sym typeface="Consolas"/>
              </a:rPr>
              <a:t> n2;</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n2 </a:t>
            </a:r>
            <a:r>
              <a:rPr lang="en" sz="1000">
                <a:solidFill>
                  <a:srgbClr val="6AA84F"/>
                </a:solidFill>
                <a:latin typeface="Consolas"/>
                <a:ea typeface="Consolas"/>
                <a:cs typeface="Consolas"/>
                <a:sym typeface="Consolas"/>
              </a:rPr>
              <a:t>=</a:t>
            </a:r>
            <a:r>
              <a:rPr lang="en" sz="1000">
                <a:solidFill>
                  <a:srgbClr val="24292E"/>
                </a:solidFill>
                <a:latin typeface="Consolas"/>
                <a:ea typeface="Consolas"/>
                <a:cs typeface="Consolas"/>
                <a:sym typeface="Consolas"/>
              </a:rPr>
              <a:t> nextTerm;</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3" name="Google Shape;2073;p36"/>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457200" lvl="0" indent="-381000" algn="l" rtl="0">
              <a:lnSpc>
                <a:spcPct val="150000"/>
              </a:lnSpc>
              <a:spcBef>
                <a:spcPts val="600"/>
              </a:spcBef>
              <a:spcAft>
                <a:spcPts val="0"/>
              </a:spcAft>
              <a:buSzPts val="2400"/>
              <a:buChar char="❏"/>
            </a:pPr>
            <a:r>
              <a:rPr lang="en"/>
              <a:t>Spellcheck</a:t>
            </a:r>
            <a:endParaRPr/>
          </a:p>
          <a:p>
            <a:pPr marL="457200" lvl="0" indent="-381000" algn="l" rtl="0">
              <a:lnSpc>
                <a:spcPct val="150000"/>
              </a:lnSpc>
              <a:spcBef>
                <a:spcPts val="0"/>
              </a:spcBef>
              <a:spcAft>
                <a:spcPts val="0"/>
              </a:spcAft>
              <a:buSzPts val="2400"/>
              <a:buChar char="❏"/>
            </a:pPr>
            <a:r>
              <a:rPr lang="en"/>
              <a:t>Linting</a:t>
            </a:r>
            <a:endParaRPr/>
          </a:p>
          <a:p>
            <a:pPr marL="457200" lvl="0" indent="-381000" algn="l" rtl="0">
              <a:lnSpc>
                <a:spcPct val="150000"/>
              </a:lnSpc>
              <a:spcBef>
                <a:spcPts val="0"/>
              </a:spcBef>
              <a:spcAft>
                <a:spcPts val="0"/>
              </a:spcAft>
              <a:buSzPts val="2400"/>
              <a:buChar char="❏"/>
            </a:pPr>
            <a:r>
              <a:rPr lang="en"/>
              <a:t>Remote sharing tools</a:t>
            </a:r>
            <a:endParaRPr/>
          </a:p>
          <a:p>
            <a:pPr marL="457200" lvl="0" indent="-381000" algn="l" rtl="0">
              <a:lnSpc>
                <a:spcPct val="150000"/>
              </a:lnSpc>
              <a:spcBef>
                <a:spcPts val="0"/>
              </a:spcBef>
              <a:spcAft>
                <a:spcPts val="0"/>
              </a:spcAft>
              <a:buSzPts val="2400"/>
              <a:buChar char="❏"/>
            </a:pPr>
            <a:r>
              <a:rPr lang="en"/>
              <a:t>Shortcuts</a:t>
            </a:r>
            <a:endParaRPr/>
          </a:p>
          <a:p>
            <a:pPr marL="457200" lvl="0" indent="-381000" algn="l" rtl="0">
              <a:lnSpc>
                <a:spcPct val="150000"/>
              </a:lnSpc>
              <a:spcBef>
                <a:spcPts val="0"/>
              </a:spcBef>
              <a:spcAft>
                <a:spcPts val="0"/>
              </a:spcAft>
              <a:buSzPts val="2400"/>
              <a:buChar char="❏"/>
            </a:pPr>
            <a:r>
              <a:rPr lang="en"/>
              <a:t>Code snippets</a:t>
            </a:r>
            <a:endParaRPr/>
          </a:p>
          <a:p>
            <a:pPr marL="457200" lvl="0" indent="-381000" algn="l" rtl="0">
              <a:lnSpc>
                <a:spcPct val="150000"/>
              </a:lnSpc>
              <a:spcBef>
                <a:spcPts val="0"/>
              </a:spcBef>
              <a:spcAft>
                <a:spcPts val="0"/>
              </a:spcAft>
              <a:buSzPts val="2400"/>
              <a:buChar char="❏"/>
            </a:pPr>
            <a:r>
              <a:rPr lang="en"/>
              <a:t>Pets!</a:t>
            </a:r>
            <a:endParaRPr/>
          </a:p>
          <a:p>
            <a:pPr marL="0" lvl="0" indent="0" algn="l" rtl="0">
              <a:spcBef>
                <a:spcPts val="600"/>
              </a:spcBef>
              <a:spcAft>
                <a:spcPts val="0"/>
              </a:spcAft>
              <a:buNone/>
            </a:pPr>
            <a:endParaRPr/>
          </a:p>
        </p:txBody>
      </p:sp>
      <p:sp>
        <p:nvSpPr>
          <p:cNvPr id="2074" name="Google Shape;2074;p3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2075" name="Google Shape;2075;p36"/>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Extensions and Integrations </a:t>
            </a:r>
            <a:endParaRPr sz="33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79"/>
        <p:cNvGrpSpPr/>
        <p:nvPr/>
      </p:nvGrpSpPr>
      <p:grpSpPr>
        <a:xfrm>
          <a:off x="0" y="0"/>
          <a:ext cx="0" cy="0"/>
          <a:chOff x="0" y="0"/>
          <a:chExt cx="0" cy="0"/>
        </a:xfrm>
      </p:grpSpPr>
      <p:sp>
        <p:nvSpPr>
          <p:cNvPr id="2080" name="Google Shape;2080;p37"/>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457200" lvl="0" indent="-381000" algn="l" rtl="0">
              <a:lnSpc>
                <a:spcPct val="115000"/>
              </a:lnSpc>
              <a:spcBef>
                <a:spcPts val="1000"/>
              </a:spcBef>
              <a:spcAft>
                <a:spcPts val="0"/>
              </a:spcAft>
              <a:buSzPts val="2400"/>
              <a:buChar char="❏"/>
            </a:pPr>
            <a:r>
              <a:rPr lang="en"/>
              <a:t>Double checks your naming</a:t>
            </a:r>
            <a:endParaRPr/>
          </a:p>
          <a:p>
            <a:pPr marL="457200" lvl="0" indent="-381000" algn="l" rtl="0">
              <a:lnSpc>
                <a:spcPct val="115000"/>
              </a:lnSpc>
              <a:spcBef>
                <a:spcPts val="1000"/>
              </a:spcBef>
              <a:spcAft>
                <a:spcPts val="0"/>
              </a:spcAft>
              <a:buSzPts val="2400"/>
              <a:buChar char="❏"/>
            </a:pPr>
            <a:r>
              <a:rPr lang="en"/>
              <a:t>Will automatically link files</a:t>
            </a:r>
            <a:endParaRPr/>
          </a:p>
          <a:p>
            <a:pPr marL="457200" lvl="0" indent="-381000" algn="l" rtl="0">
              <a:lnSpc>
                <a:spcPct val="115000"/>
              </a:lnSpc>
              <a:spcBef>
                <a:spcPts val="1000"/>
              </a:spcBef>
              <a:spcAft>
                <a:spcPts val="1000"/>
              </a:spcAft>
              <a:buSzPts val="2400"/>
              <a:buChar char="❏"/>
            </a:pPr>
            <a:r>
              <a:rPr lang="en"/>
              <a:t>Will let you step through the code line by line and tell you the output so that you can find mistakes easier</a:t>
            </a:r>
            <a:endParaRPr/>
          </a:p>
        </p:txBody>
      </p:sp>
      <p:sp>
        <p:nvSpPr>
          <p:cNvPr id="2081" name="Google Shape;2081;p3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
        <p:nvSpPr>
          <p:cNvPr id="2082" name="Google Shape;2082;p37"/>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Debugging</a:t>
            </a:r>
            <a:endParaRPr sz="33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6"/>
        <p:cNvGrpSpPr/>
        <p:nvPr/>
      </p:nvGrpSpPr>
      <p:grpSpPr>
        <a:xfrm>
          <a:off x="0" y="0"/>
          <a:ext cx="0" cy="0"/>
          <a:chOff x="0" y="0"/>
          <a:chExt cx="0" cy="0"/>
        </a:xfrm>
      </p:grpSpPr>
      <p:sp>
        <p:nvSpPr>
          <p:cNvPr id="2087" name="Google Shape;2087;p38"/>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Popular Editors</a:t>
            </a:r>
            <a:endParaRPr/>
          </a:p>
        </p:txBody>
      </p:sp>
      <p:sp>
        <p:nvSpPr>
          <p:cNvPr id="2088" name="Google Shape;2088;p38"/>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VSCode</a:t>
            </a:r>
            <a:endParaRPr b="1"/>
          </a:p>
          <a:p>
            <a:pPr marL="0" lvl="0" indent="0" algn="l" rtl="0">
              <a:spcBef>
                <a:spcPts val="600"/>
              </a:spcBef>
              <a:spcAft>
                <a:spcPts val="0"/>
              </a:spcAft>
              <a:buNone/>
            </a:pPr>
            <a:endParaRPr/>
          </a:p>
        </p:txBody>
      </p:sp>
      <p:sp>
        <p:nvSpPr>
          <p:cNvPr id="2089" name="Google Shape;2089;p38"/>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Atom</a:t>
            </a:r>
            <a:endParaRPr b="1"/>
          </a:p>
          <a:p>
            <a:pPr marL="0" lvl="0" indent="0" algn="l" rtl="0">
              <a:spcBef>
                <a:spcPts val="600"/>
              </a:spcBef>
              <a:spcAft>
                <a:spcPts val="0"/>
              </a:spcAft>
              <a:buNone/>
            </a:pPr>
            <a:endParaRPr/>
          </a:p>
        </p:txBody>
      </p:sp>
      <p:sp>
        <p:nvSpPr>
          <p:cNvPr id="2090" name="Google Shape;2090;p38"/>
          <p:cNvSpPr txBox="1">
            <a:spLocks noGrp="1"/>
          </p:cNvSpPr>
          <p:nvPr>
            <p:ph type="body" idx="3"/>
          </p:nvPr>
        </p:nvSpPr>
        <p:spPr>
          <a:xfrm>
            <a:off x="5805905" y="1279069"/>
            <a:ext cx="2296500" cy="35325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Sublime Text</a:t>
            </a:r>
            <a:endParaRPr b="1"/>
          </a:p>
          <a:p>
            <a:pPr marL="0" lvl="0" indent="0" algn="l" rtl="0">
              <a:spcBef>
                <a:spcPts val="600"/>
              </a:spcBef>
              <a:spcAft>
                <a:spcPts val="0"/>
              </a:spcAft>
              <a:buNone/>
            </a:pPr>
            <a:endParaRPr/>
          </a:p>
        </p:txBody>
      </p:sp>
      <p:sp>
        <p:nvSpPr>
          <p:cNvPr id="2091" name="Google Shape;2091;p3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pic>
        <p:nvPicPr>
          <p:cNvPr id="2092" name="Google Shape;2092;p38"/>
          <p:cNvPicPr preferRelativeResize="0"/>
          <p:nvPr/>
        </p:nvPicPr>
        <p:blipFill>
          <a:blip r:embed="rId3">
            <a:alphaModFix/>
          </a:blip>
          <a:stretch>
            <a:fillRect/>
          </a:stretch>
        </p:blipFill>
        <p:spPr>
          <a:xfrm>
            <a:off x="1186200" y="2091350"/>
            <a:ext cx="1801650" cy="1801650"/>
          </a:xfrm>
          <a:prstGeom prst="rect">
            <a:avLst/>
          </a:prstGeom>
          <a:noFill/>
          <a:ln>
            <a:noFill/>
          </a:ln>
        </p:spPr>
      </p:pic>
      <p:pic>
        <p:nvPicPr>
          <p:cNvPr id="2093" name="Google Shape;2093;p38"/>
          <p:cNvPicPr preferRelativeResize="0"/>
          <p:nvPr/>
        </p:nvPicPr>
        <p:blipFill rotWithShape="1">
          <a:blip r:embed="rId4">
            <a:alphaModFix/>
          </a:blip>
          <a:srcRect l="5519" t="5519" r="4883" b="4883"/>
          <a:stretch/>
        </p:blipFill>
        <p:spPr>
          <a:xfrm>
            <a:off x="3623100" y="2043275"/>
            <a:ext cx="1897800" cy="1897800"/>
          </a:xfrm>
          <a:prstGeom prst="ellipse">
            <a:avLst/>
          </a:prstGeom>
          <a:noFill/>
          <a:ln>
            <a:noFill/>
          </a:ln>
        </p:spPr>
      </p:pic>
      <p:pic>
        <p:nvPicPr>
          <p:cNvPr id="2094" name="Google Shape;2094;p38"/>
          <p:cNvPicPr preferRelativeResize="0"/>
          <p:nvPr/>
        </p:nvPicPr>
        <p:blipFill>
          <a:blip r:embed="rId5">
            <a:alphaModFix/>
          </a:blip>
          <a:stretch>
            <a:fillRect/>
          </a:stretch>
        </p:blipFill>
        <p:spPr>
          <a:xfrm>
            <a:off x="6116175" y="2127800"/>
            <a:ext cx="1729425" cy="172872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98"/>
        <p:cNvGrpSpPr/>
        <p:nvPr/>
      </p:nvGrpSpPr>
      <p:grpSpPr>
        <a:xfrm>
          <a:off x="0" y="0"/>
          <a:ext cx="0" cy="0"/>
          <a:chOff x="0" y="0"/>
          <a:chExt cx="0" cy="0"/>
        </a:xfrm>
      </p:grpSpPr>
      <p:sp>
        <p:nvSpPr>
          <p:cNvPr id="2099" name="Google Shape;2099;p39"/>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a:t>
            </a:r>
            <a:endParaRPr/>
          </a:p>
          <a:p>
            <a:pPr marL="0" lvl="0" indent="0" algn="ctr" rtl="0">
              <a:spcBef>
                <a:spcPts val="0"/>
              </a:spcBef>
              <a:spcAft>
                <a:spcPts val="0"/>
              </a:spcAft>
              <a:buNone/>
            </a:pPr>
            <a:r>
              <a:rPr lang="en"/>
              <a:t>Browsers</a:t>
            </a:r>
            <a:endParaRPr/>
          </a:p>
        </p:txBody>
      </p:sp>
      <p:sp>
        <p:nvSpPr>
          <p:cNvPr id="2100" name="Google Shape;2100;p39"/>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Where you will see your code rendered</a:t>
            </a:r>
            <a:endParaRPr/>
          </a:p>
        </p:txBody>
      </p:sp>
      <p:sp>
        <p:nvSpPr>
          <p:cNvPr id="2101" name="Google Shape;2101;p3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5"/>
        <p:cNvGrpSpPr/>
        <p:nvPr/>
      </p:nvGrpSpPr>
      <p:grpSpPr>
        <a:xfrm>
          <a:off x="0" y="0"/>
          <a:ext cx="0" cy="0"/>
          <a:chOff x="0" y="0"/>
          <a:chExt cx="0" cy="0"/>
        </a:xfrm>
      </p:grpSpPr>
      <p:sp>
        <p:nvSpPr>
          <p:cNvPr id="2106" name="Google Shape;2106;p40"/>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Popular Desktop Browsers</a:t>
            </a:r>
            <a:endParaRPr/>
          </a:p>
        </p:txBody>
      </p:sp>
      <p:sp>
        <p:nvSpPr>
          <p:cNvPr id="2107" name="Google Shape;2107;p40"/>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Edge</a:t>
            </a:r>
            <a:endParaRPr b="1"/>
          </a:p>
          <a:p>
            <a:pPr marL="0" lvl="0" indent="0" algn="l" rtl="0">
              <a:spcBef>
                <a:spcPts val="600"/>
              </a:spcBef>
              <a:spcAft>
                <a:spcPts val="0"/>
              </a:spcAft>
              <a:buNone/>
            </a:pPr>
            <a:endParaRPr/>
          </a:p>
        </p:txBody>
      </p:sp>
      <p:sp>
        <p:nvSpPr>
          <p:cNvPr id="2108" name="Google Shape;2108;p40"/>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Chrome</a:t>
            </a:r>
            <a:endParaRPr b="1"/>
          </a:p>
          <a:p>
            <a:pPr marL="0" lvl="0" indent="0" algn="l" rtl="0">
              <a:spcBef>
                <a:spcPts val="600"/>
              </a:spcBef>
              <a:spcAft>
                <a:spcPts val="0"/>
              </a:spcAft>
              <a:buNone/>
            </a:pPr>
            <a:endParaRPr/>
          </a:p>
        </p:txBody>
      </p:sp>
      <p:sp>
        <p:nvSpPr>
          <p:cNvPr id="2109" name="Google Shape;2109;p40"/>
          <p:cNvSpPr txBox="1">
            <a:spLocks noGrp="1"/>
          </p:cNvSpPr>
          <p:nvPr>
            <p:ph type="body" idx="3"/>
          </p:nvPr>
        </p:nvSpPr>
        <p:spPr>
          <a:xfrm>
            <a:off x="5805905" y="1279069"/>
            <a:ext cx="2296500" cy="35325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Firefox</a:t>
            </a:r>
            <a:endParaRPr/>
          </a:p>
        </p:txBody>
      </p:sp>
      <p:sp>
        <p:nvSpPr>
          <p:cNvPr id="2110" name="Google Shape;2110;p4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pic>
        <p:nvPicPr>
          <p:cNvPr id="2111" name="Google Shape;2111;p40"/>
          <p:cNvPicPr preferRelativeResize="0"/>
          <p:nvPr/>
        </p:nvPicPr>
        <p:blipFill>
          <a:blip r:embed="rId3">
            <a:alphaModFix/>
          </a:blip>
          <a:stretch>
            <a:fillRect/>
          </a:stretch>
        </p:blipFill>
        <p:spPr>
          <a:xfrm>
            <a:off x="1235975" y="2072500"/>
            <a:ext cx="1779150" cy="1779150"/>
          </a:xfrm>
          <a:prstGeom prst="rect">
            <a:avLst/>
          </a:prstGeom>
          <a:noFill/>
          <a:ln>
            <a:noFill/>
          </a:ln>
        </p:spPr>
      </p:pic>
      <p:pic>
        <p:nvPicPr>
          <p:cNvPr id="2112" name="Google Shape;2112;p40"/>
          <p:cNvPicPr preferRelativeResize="0"/>
          <p:nvPr/>
        </p:nvPicPr>
        <p:blipFill>
          <a:blip r:embed="rId4">
            <a:alphaModFix/>
          </a:blip>
          <a:stretch>
            <a:fillRect/>
          </a:stretch>
        </p:blipFill>
        <p:spPr>
          <a:xfrm>
            <a:off x="3524112" y="1946350"/>
            <a:ext cx="2031475" cy="2031450"/>
          </a:xfrm>
          <a:prstGeom prst="rect">
            <a:avLst/>
          </a:prstGeom>
          <a:noFill/>
          <a:ln>
            <a:noFill/>
          </a:ln>
        </p:spPr>
      </p:pic>
      <p:pic>
        <p:nvPicPr>
          <p:cNvPr id="2113" name="Google Shape;2113;p40"/>
          <p:cNvPicPr preferRelativeResize="0"/>
          <p:nvPr/>
        </p:nvPicPr>
        <p:blipFill>
          <a:blip r:embed="rId5">
            <a:alphaModFix/>
          </a:blip>
          <a:stretch>
            <a:fillRect/>
          </a:stretch>
        </p:blipFill>
        <p:spPr>
          <a:xfrm>
            <a:off x="5876475" y="1946350"/>
            <a:ext cx="2155359" cy="20314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41"/>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Popular Mobile Browsers</a:t>
            </a:r>
            <a:endParaRPr/>
          </a:p>
        </p:txBody>
      </p:sp>
      <p:sp>
        <p:nvSpPr>
          <p:cNvPr id="2119" name="Google Shape;2119;p41"/>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Safari</a:t>
            </a:r>
            <a:endParaRPr b="1"/>
          </a:p>
          <a:p>
            <a:pPr marL="0" lvl="0" indent="0" algn="l" rtl="0">
              <a:spcBef>
                <a:spcPts val="600"/>
              </a:spcBef>
              <a:spcAft>
                <a:spcPts val="0"/>
              </a:spcAft>
              <a:buNone/>
            </a:pPr>
            <a:endParaRPr/>
          </a:p>
        </p:txBody>
      </p:sp>
      <p:sp>
        <p:nvSpPr>
          <p:cNvPr id="2120" name="Google Shape;2120;p41"/>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Chrome</a:t>
            </a:r>
            <a:endParaRPr b="1"/>
          </a:p>
          <a:p>
            <a:pPr marL="0" lvl="0" indent="0" algn="l" rtl="0">
              <a:spcBef>
                <a:spcPts val="600"/>
              </a:spcBef>
              <a:spcAft>
                <a:spcPts val="0"/>
              </a:spcAft>
              <a:buNone/>
            </a:pPr>
            <a:endParaRPr/>
          </a:p>
        </p:txBody>
      </p:sp>
      <p:sp>
        <p:nvSpPr>
          <p:cNvPr id="2121" name="Google Shape;2121;p41"/>
          <p:cNvSpPr txBox="1">
            <a:spLocks noGrp="1"/>
          </p:cNvSpPr>
          <p:nvPr>
            <p:ph type="body" idx="3"/>
          </p:nvPr>
        </p:nvSpPr>
        <p:spPr>
          <a:xfrm>
            <a:off x="5805905" y="1279069"/>
            <a:ext cx="2296500" cy="35325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a:t>Samsung Internet</a:t>
            </a:r>
            <a:endParaRPr/>
          </a:p>
        </p:txBody>
      </p:sp>
      <p:sp>
        <p:nvSpPr>
          <p:cNvPr id="2122" name="Google Shape;2122;p4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pic>
        <p:nvPicPr>
          <p:cNvPr id="2123" name="Google Shape;2123;p41"/>
          <p:cNvPicPr preferRelativeResize="0"/>
          <p:nvPr/>
        </p:nvPicPr>
        <p:blipFill rotWithShape="1">
          <a:blip r:embed="rId3">
            <a:alphaModFix/>
          </a:blip>
          <a:srcRect l="199" r="189"/>
          <a:stretch/>
        </p:blipFill>
        <p:spPr>
          <a:xfrm>
            <a:off x="1235975" y="2072500"/>
            <a:ext cx="1779149" cy="1779149"/>
          </a:xfrm>
          <a:prstGeom prst="rect">
            <a:avLst/>
          </a:prstGeom>
          <a:noFill/>
          <a:ln>
            <a:noFill/>
          </a:ln>
        </p:spPr>
      </p:pic>
      <p:pic>
        <p:nvPicPr>
          <p:cNvPr id="2124" name="Google Shape;2124;p41"/>
          <p:cNvPicPr preferRelativeResize="0"/>
          <p:nvPr/>
        </p:nvPicPr>
        <p:blipFill>
          <a:blip r:embed="rId4">
            <a:alphaModFix/>
          </a:blip>
          <a:stretch>
            <a:fillRect/>
          </a:stretch>
        </p:blipFill>
        <p:spPr>
          <a:xfrm>
            <a:off x="3524112" y="1946350"/>
            <a:ext cx="2031475" cy="2031450"/>
          </a:xfrm>
          <a:prstGeom prst="rect">
            <a:avLst/>
          </a:prstGeom>
          <a:noFill/>
          <a:ln>
            <a:noFill/>
          </a:ln>
        </p:spPr>
      </p:pic>
      <p:pic>
        <p:nvPicPr>
          <p:cNvPr id="2125" name="Google Shape;2125;p41"/>
          <p:cNvPicPr preferRelativeResize="0"/>
          <p:nvPr/>
        </p:nvPicPr>
        <p:blipFill rotWithShape="1">
          <a:blip r:embed="rId5">
            <a:alphaModFix/>
          </a:blip>
          <a:srcRect l="-4798" t="-3037" r="-4766" b="-7422"/>
          <a:stretch/>
        </p:blipFill>
        <p:spPr>
          <a:xfrm>
            <a:off x="5876475" y="1946350"/>
            <a:ext cx="2155350" cy="2172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29"/>
        <p:cNvGrpSpPr/>
        <p:nvPr/>
      </p:nvGrpSpPr>
      <p:grpSpPr>
        <a:xfrm>
          <a:off x="0" y="0"/>
          <a:ext cx="0" cy="0"/>
          <a:chOff x="0" y="0"/>
          <a:chExt cx="0" cy="0"/>
        </a:xfrm>
      </p:grpSpPr>
      <p:sp>
        <p:nvSpPr>
          <p:cNvPr id="2130" name="Google Shape;2130;p42"/>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a:t>
            </a:r>
            <a:endParaRPr/>
          </a:p>
          <a:p>
            <a:pPr marL="0" lvl="0" indent="0" algn="ctr" rtl="0">
              <a:spcBef>
                <a:spcPts val="0"/>
              </a:spcBef>
              <a:spcAft>
                <a:spcPts val="0"/>
              </a:spcAft>
              <a:buNone/>
            </a:pPr>
            <a:r>
              <a:rPr lang="en"/>
              <a:t>Browser Dev Tools</a:t>
            </a:r>
            <a:endParaRPr/>
          </a:p>
        </p:txBody>
      </p:sp>
      <p:sp>
        <p:nvSpPr>
          <p:cNvPr id="2131" name="Google Shape;2131;p42"/>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Edit your code directly in the browser!</a:t>
            </a:r>
            <a:endParaRPr/>
          </a:p>
        </p:txBody>
      </p:sp>
      <p:sp>
        <p:nvSpPr>
          <p:cNvPr id="2132" name="Google Shape;2132;p4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7"/>
        <p:cNvGrpSpPr/>
        <p:nvPr/>
      </p:nvGrpSpPr>
      <p:grpSpPr>
        <a:xfrm>
          <a:off x="0" y="0"/>
          <a:ext cx="0" cy="0"/>
          <a:chOff x="0" y="0"/>
          <a:chExt cx="0" cy="0"/>
        </a:xfrm>
      </p:grpSpPr>
      <p:sp>
        <p:nvSpPr>
          <p:cNvPr id="1988" name="Google Shape;1988;p25"/>
          <p:cNvSpPr txBox="1">
            <a:spLocks noGrp="1"/>
          </p:cNvSpPr>
          <p:nvPr>
            <p:ph type="ctrTitle" idx="4294967295"/>
          </p:nvPr>
        </p:nvSpPr>
        <p:spPr>
          <a:xfrm>
            <a:off x="1374150" y="2444165"/>
            <a:ext cx="6395700" cy="20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200">
                <a:solidFill>
                  <a:srgbClr val="FFFFFF"/>
                </a:solidFill>
              </a:rPr>
              <a:t>Meet the Mentors</a:t>
            </a:r>
            <a:endParaRPr sz="5600">
              <a:solidFill>
                <a:srgbClr val="FFFFFF"/>
              </a:solidFill>
            </a:endParaRPr>
          </a:p>
        </p:txBody>
      </p:sp>
      <p:sp>
        <p:nvSpPr>
          <p:cNvPr id="1989" name="Google Shape;1989;p2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1990" name="Google Shape;1990;p25"/>
          <p:cNvPicPr preferRelativeResize="0"/>
          <p:nvPr/>
        </p:nvPicPr>
        <p:blipFill>
          <a:blip r:embed="rId3">
            <a:alphaModFix/>
          </a:blip>
          <a:stretch>
            <a:fillRect/>
          </a:stretch>
        </p:blipFill>
        <p:spPr>
          <a:xfrm>
            <a:off x="2396750" y="-297725"/>
            <a:ext cx="3592450" cy="35924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sp>
        <p:nvSpPr>
          <p:cNvPr id="2137" name="Google Shape;2137;p43"/>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a:t>
            </a:r>
            <a:endParaRPr/>
          </a:p>
          <a:p>
            <a:pPr marL="0" lvl="0" indent="0" algn="ctr" rtl="0">
              <a:spcBef>
                <a:spcPts val="0"/>
              </a:spcBef>
              <a:spcAft>
                <a:spcPts val="0"/>
              </a:spcAft>
              <a:buNone/>
            </a:pPr>
            <a:r>
              <a:rPr lang="en"/>
              <a:t>Command Line Tools</a:t>
            </a:r>
            <a:endParaRPr/>
          </a:p>
        </p:txBody>
      </p:sp>
      <p:sp>
        <p:nvSpPr>
          <p:cNvPr id="2138" name="Google Shape;2138;p43"/>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text interface to type in “commands”.</a:t>
            </a:r>
            <a:br>
              <a:rPr lang="en"/>
            </a:br>
            <a:r>
              <a:rPr lang="en"/>
              <a:t>Can make some tasks quicker to execute</a:t>
            </a:r>
            <a:endParaRPr/>
          </a:p>
        </p:txBody>
      </p:sp>
      <p:sp>
        <p:nvSpPr>
          <p:cNvPr id="2139" name="Google Shape;2139;p4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43"/>
        <p:cNvGrpSpPr/>
        <p:nvPr/>
      </p:nvGrpSpPr>
      <p:grpSpPr>
        <a:xfrm>
          <a:off x="0" y="0"/>
          <a:ext cx="0" cy="0"/>
          <a:chOff x="0" y="0"/>
          <a:chExt cx="0" cy="0"/>
        </a:xfrm>
      </p:grpSpPr>
      <p:sp>
        <p:nvSpPr>
          <p:cNvPr id="2144" name="Google Shape;2144;p44"/>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a:t>
            </a:r>
            <a:endParaRPr/>
          </a:p>
          <a:p>
            <a:pPr marL="0" lvl="0" indent="0" algn="ctr" rtl="0">
              <a:spcBef>
                <a:spcPts val="0"/>
              </a:spcBef>
              <a:spcAft>
                <a:spcPts val="0"/>
              </a:spcAft>
              <a:buNone/>
            </a:pPr>
            <a:r>
              <a:rPr lang="en"/>
              <a:t>Documentation/Resources</a:t>
            </a:r>
            <a:endParaRPr/>
          </a:p>
        </p:txBody>
      </p:sp>
      <p:sp>
        <p:nvSpPr>
          <p:cNvPr id="2145" name="Google Shape;2145;p44"/>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Where to go to read about tools/languages</a:t>
            </a:r>
            <a:endParaRPr/>
          </a:p>
        </p:txBody>
      </p:sp>
      <p:sp>
        <p:nvSpPr>
          <p:cNvPr id="2146" name="Google Shape;2146;p4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50"/>
        <p:cNvGrpSpPr/>
        <p:nvPr/>
      </p:nvGrpSpPr>
      <p:grpSpPr>
        <a:xfrm>
          <a:off x="0" y="0"/>
          <a:ext cx="0" cy="0"/>
          <a:chOff x="0" y="0"/>
          <a:chExt cx="0" cy="0"/>
        </a:xfrm>
      </p:grpSpPr>
      <p:sp>
        <p:nvSpPr>
          <p:cNvPr id="2151" name="Google Shape;2151;p45"/>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457200" lvl="0" indent="-355600" algn="l" rtl="0">
              <a:lnSpc>
                <a:spcPct val="150000"/>
              </a:lnSpc>
              <a:spcBef>
                <a:spcPts val="600"/>
              </a:spcBef>
              <a:spcAft>
                <a:spcPts val="0"/>
              </a:spcAft>
              <a:buSzPts val="2000"/>
              <a:buChar char="❏"/>
            </a:pPr>
            <a:r>
              <a:rPr lang="en" sz="2000"/>
              <a:t>MDN - www.developer.mozilla.org</a:t>
            </a:r>
            <a:endParaRPr sz="2000"/>
          </a:p>
          <a:p>
            <a:pPr marL="457200" lvl="0" indent="-355600" algn="l" rtl="0">
              <a:lnSpc>
                <a:spcPct val="150000"/>
              </a:lnSpc>
              <a:spcBef>
                <a:spcPts val="0"/>
              </a:spcBef>
              <a:spcAft>
                <a:spcPts val="0"/>
              </a:spcAft>
              <a:buSzPts val="2000"/>
              <a:buChar char="❏"/>
            </a:pPr>
            <a:r>
              <a:rPr lang="en" sz="2000"/>
              <a:t>StackOverflow- www.stackoverflow.com</a:t>
            </a:r>
            <a:endParaRPr sz="2000"/>
          </a:p>
          <a:p>
            <a:pPr marL="457200" lvl="0" indent="-355600" algn="l" rtl="0">
              <a:lnSpc>
                <a:spcPct val="150000"/>
              </a:lnSpc>
              <a:spcBef>
                <a:spcPts val="0"/>
              </a:spcBef>
              <a:spcAft>
                <a:spcPts val="0"/>
              </a:spcAft>
              <a:buSzPts val="2000"/>
              <a:buChar char="❏"/>
            </a:pPr>
            <a:r>
              <a:rPr lang="en" sz="2000"/>
              <a:t>Online Schools</a:t>
            </a:r>
            <a:endParaRPr sz="2000"/>
          </a:p>
          <a:p>
            <a:pPr marL="914400" lvl="1" indent="-355600" algn="l" rtl="0">
              <a:lnSpc>
                <a:spcPct val="150000"/>
              </a:lnSpc>
              <a:spcBef>
                <a:spcPts val="0"/>
              </a:spcBef>
              <a:spcAft>
                <a:spcPts val="0"/>
              </a:spcAft>
              <a:buSzPts val="2000"/>
              <a:buChar char="❏"/>
            </a:pPr>
            <a:r>
              <a:rPr lang="en" sz="2000"/>
              <a:t>Frontend Masters</a:t>
            </a:r>
            <a:endParaRPr sz="2000"/>
          </a:p>
          <a:p>
            <a:pPr marL="914400" lvl="1" indent="-355600" algn="l" rtl="0">
              <a:lnSpc>
                <a:spcPct val="150000"/>
              </a:lnSpc>
              <a:spcBef>
                <a:spcPts val="0"/>
              </a:spcBef>
              <a:spcAft>
                <a:spcPts val="0"/>
              </a:spcAft>
              <a:buSzPts val="2000"/>
              <a:buChar char="❏"/>
            </a:pPr>
            <a:r>
              <a:rPr lang="en" sz="2000"/>
              <a:t>Code Academy</a:t>
            </a:r>
            <a:endParaRPr sz="2000"/>
          </a:p>
          <a:p>
            <a:pPr marL="914400" lvl="1" indent="-355600" algn="l" rtl="0">
              <a:lnSpc>
                <a:spcPct val="150000"/>
              </a:lnSpc>
              <a:spcBef>
                <a:spcPts val="0"/>
              </a:spcBef>
              <a:spcAft>
                <a:spcPts val="0"/>
              </a:spcAft>
              <a:buSzPts val="2000"/>
              <a:buChar char="❏"/>
            </a:pPr>
            <a:r>
              <a:rPr lang="en" sz="2000"/>
              <a:t>Treehouse</a:t>
            </a:r>
            <a:endParaRPr sz="2000"/>
          </a:p>
          <a:p>
            <a:pPr marL="914400" lvl="1" indent="-355600" algn="l" rtl="0">
              <a:lnSpc>
                <a:spcPct val="150000"/>
              </a:lnSpc>
              <a:spcBef>
                <a:spcPts val="0"/>
              </a:spcBef>
              <a:spcAft>
                <a:spcPts val="0"/>
              </a:spcAft>
              <a:buSzPts val="2000"/>
              <a:buChar char="❏"/>
            </a:pPr>
            <a:r>
              <a:rPr lang="en" sz="2000"/>
              <a:t>Udemy</a:t>
            </a:r>
            <a:endParaRPr sz="2000"/>
          </a:p>
        </p:txBody>
      </p:sp>
      <p:sp>
        <p:nvSpPr>
          <p:cNvPr id="2152" name="Google Shape;2152;p4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sp>
        <p:nvSpPr>
          <p:cNvPr id="2153" name="Google Shape;2153;p45"/>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Learning Resources</a:t>
            </a:r>
            <a:endParaRPr sz="33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sp>
        <p:nvSpPr>
          <p:cNvPr id="2158" name="Google Shape;2158;p46"/>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1000"/>
              </a:spcBef>
              <a:spcAft>
                <a:spcPts val="0"/>
              </a:spcAft>
              <a:buSzPts val="1800"/>
              <a:buChar char="❏"/>
            </a:pPr>
            <a:r>
              <a:rPr lang="en" sz="1800"/>
              <a:t>CSS Tricks - </a:t>
            </a:r>
            <a:r>
              <a:rPr lang="en" sz="1800" u="sng">
                <a:solidFill>
                  <a:schemeClr val="hlink"/>
                </a:solidFill>
                <a:hlinkClick r:id="rId3"/>
              </a:rPr>
              <a:t>https://css-tricks.com/</a:t>
            </a:r>
            <a:endParaRPr sz="1800"/>
          </a:p>
          <a:p>
            <a:pPr marL="914400" lvl="1" indent="-317500" algn="l" rtl="0">
              <a:lnSpc>
                <a:spcPct val="150000"/>
              </a:lnSpc>
              <a:spcBef>
                <a:spcPts val="1000"/>
              </a:spcBef>
              <a:spcAft>
                <a:spcPts val="0"/>
              </a:spcAft>
              <a:buSzPts val="1400"/>
              <a:buChar char="❏"/>
            </a:pPr>
            <a:r>
              <a:rPr lang="en" sz="1400"/>
              <a:t>Especially their article on the shapes of css </a:t>
            </a:r>
            <a:r>
              <a:rPr lang="en" sz="1400" u="sng">
                <a:solidFill>
                  <a:schemeClr val="hlink"/>
                </a:solidFill>
                <a:hlinkClick r:id="rId4"/>
              </a:rPr>
              <a:t>https://css-tricks.com/the-shapes-of-css/</a:t>
            </a:r>
            <a:endParaRPr sz="1400"/>
          </a:p>
          <a:p>
            <a:pPr marL="914400" lvl="1" indent="-317500" algn="l" rtl="0">
              <a:lnSpc>
                <a:spcPct val="150000"/>
              </a:lnSpc>
              <a:spcBef>
                <a:spcPts val="1000"/>
              </a:spcBef>
              <a:spcAft>
                <a:spcPts val="0"/>
              </a:spcAft>
              <a:buSzPts val="1400"/>
              <a:buChar char="❏"/>
            </a:pPr>
            <a:r>
              <a:rPr lang="en" sz="1400"/>
              <a:t>And this one on flexbox </a:t>
            </a:r>
            <a:r>
              <a:rPr lang="en" sz="1400" u="sng">
                <a:solidFill>
                  <a:schemeClr val="hlink"/>
                </a:solidFill>
                <a:hlinkClick r:id="rId5"/>
              </a:rPr>
              <a:t>https://css-tricks.com/snippets/css/a-guide-to-flexbox/</a:t>
            </a:r>
            <a:endParaRPr sz="1800"/>
          </a:p>
          <a:p>
            <a:pPr marL="457200" lvl="0" indent="-342900" algn="l" rtl="0">
              <a:lnSpc>
                <a:spcPct val="150000"/>
              </a:lnSpc>
              <a:spcBef>
                <a:spcPts val="1000"/>
              </a:spcBef>
              <a:spcAft>
                <a:spcPts val="0"/>
              </a:spcAft>
              <a:buSzPts val="1800"/>
              <a:buChar char="❏"/>
            </a:pPr>
            <a:r>
              <a:rPr lang="en" sz="1800"/>
              <a:t>Smashing Magazine- </a:t>
            </a:r>
            <a:r>
              <a:rPr lang="en" sz="1800" u="sng">
                <a:solidFill>
                  <a:schemeClr val="hlink"/>
                </a:solidFill>
                <a:hlinkClick r:id="rId6"/>
              </a:rPr>
              <a:t>www.smashingmagazine.com</a:t>
            </a:r>
            <a:endParaRPr sz="1800"/>
          </a:p>
          <a:p>
            <a:pPr marL="457200" lvl="0" indent="-342900" algn="l" rtl="0">
              <a:lnSpc>
                <a:spcPct val="150000"/>
              </a:lnSpc>
              <a:spcBef>
                <a:spcPts val="1000"/>
              </a:spcBef>
              <a:spcAft>
                <a:spcPts val="0"/>
              </a:spcAft>
              <a:buSzPts val="1800"/>
              <a:buChar char="❏"/>
            </a:pPr>
            <a:r>
              <a:rPr lang="en" sz="1800"/>
              <a:t>Codrops - </a:t>
            </a:r>
            <a:r>
              <a:rPr lang="en" sz="1800" u="sng">
                <a:solidFill>
                  <a:schemeClr val="hlink"/>
                </a:solidFill>
                <a:hlinkClick r:id="rId7"/>
              </a:rPr>
              <a:t>https://tympanus.net/codrops/</a:t>
            </a:r>
            <a:endParaRPr sz="1800"/>
          </a:p>
          <a:p>
            <a:pPr marL="457200" lvl="0" indent="0" algn="l" rtl="0">
              <a:lnSpc>
                <a:spcPct val="150000"/>
              </a:lnSpc>
              <a:spcBef>
                <a:spcPts val="1000"/>
              </a:spcBef>
              <a:spcAft>
                <a:spcPts val="0"/>
              </a:spcAft>
              <a:buNone/>
            </a:pPr>
            <a:endParaRPr sz="1800"/>
          </a:p>
          <a:p>
            <a:pPr marL="914400" lvl="0" indent="0" algn="l" rtl="0">
              <a:lnSpc>
                <a:spcPct val="150000"/>
              </a:lnSpc>
              <a:spcBef>
                <a:spcPts val="1000"/>
              </a:spcBef>
              <a:spcAft>
                <a:spcPts val="0"/>
              </a:spcAft>
              <a:buNone/>
            </a:pPr>
            <a:endParaRPr sz="2000"/>
          </a:p>
        </p:txBody>
      </p:sp>
      <p:sp>
        <p:nvSpPr>
          <p:cNvPr id="2159" name="Google Shape;2159;p4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
        <p:nvSpPr>
          <p:cNvPr id="2160" name="Google Shape;2160;p46"/>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Excellent Blogs/Tools</a:t>
            </a:r>
            <a:endParaRPr sz="33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58">
                                            <p:txEl>
                                              <p:pRg st="0" end="0"/>
                                            </p:txEl>
                                          </p:spTgt>
                                        </p:tgtEl>
                                        <p:attrNameLst>
                                          <p:attrName>style.visibility</p:attrName>
                                        </p:attrNameLst>
                                      </p:cBhvr>
                                      <p:to>
                                        <p:strVal val="visible"/>
                                      </p:to>
                                    </p:set>
                                    <p:animEffect transition="in" filter="fade">
                                      <p:cBhvr>
                                        <p:cTn id="7" dur="1000"/>
                                        <p:tgtEl>
                                          <p:spTgt spid="215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58">
                                            <p:txEl>
                                              <p:pRg st="1" end="1"/>
                                            </p:txEl>
                                          </p:spTgt>
                                        </p:tgtEl>
                                        <p:attrNameLst>
                                          <p:attrName>style.visibility</p:attrName>
                                        </p:attrNameLst>
                                      </p:cBhvr>
                                      <p:to>
                                        <p:strVal val="visible"/>
                                      </p:to>
                                    </p:set>
                                    <p:animEffect transition="in" filter="fade">
                                      <p:cBhvr>
                                        <p:cTn id="12" dur="1000"/>
                                        <p:tgtEl>
                                          <p:spTgt spid="215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58">
                                            <p:txEl>
                                              <p:pRg st="2" end="2"/>
                                            </p:txEl>
                                          </p:spTgt>
                                        </p:tgtEl>
                                        <p:attrNameLst>
                                          <p:attrName>style.visibility</p:attrName>
                                        </p:attrNameLst>
                                      </p:cBhvr>
                                      <p:to>
                                        <p:strVal val="visible"/>
                                      </p:to>
                                    </p:set>
                                    <p:animEffect transition="in" filter="fade">
                                      <p:cBhvr>
                                        <p:cTn id="17" dur="1000"/>
                                        <p:tgtEl>
                                          <p:spTgt spid="215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58">
                                            <p:txEl>
                                              <p:pRg st="3" end="3"/>
                                            </p:txEl>
                                          </p:spTgt>
                                        </p:tgtEl>
                                        <p:attrNameLst>
                                          <p:attrName>style.visibility</p:attrName>
                                        </p:attrNameLst>
                                      </p:cBhvr>
                                      <p:to>
                                        <p:strVal val="visible"/>
                                      </p:to>
                                    </p:set>
                                    <p:animEffect transition="in" filter="fade">
                                      <p:cBhvr>
                                        <p:cTn id="22" dur="1000"/>
                                        <p:tgtEl>
                                          <p:spTgt spid="215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158">
                                            <p:txEl>
                                              <p:pRg st="4" end="4"/>
                                            </p:txEl>
                                          </p:spTgt>
                                        </p:tgtEl>
                                        <p:attrNameLst>
                                          <p:attrName>style.visibility</p:attrName>
                                        </p:attrNameLst>
                                      </p:cBhvr>
                                      <p:to>
                                        <p:strVal val="visible"/>
                                      </p:to>
                                    </p:set>
                                    <p:animEffect transition="in" filter="fade">
                                      <p:cBhvr>
                                        <p:cTn id="27" dur="1000"/>
                                        <p:tgtEl>
                                          <p:spTgt spid="215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158">
                                            <p:txEl>
                                              <p:pRg st="5" end="5"/>
                                            </p:txEl>
                                          </p:spTgt>
                                        </p:tgtEl>
                                        <p:attrNameLst>
                                          <p:attrName>style.visibility</p:attrName>
                                        </p:attrNameLst>
                                      </p:cBhvr>
                                      <p:to>
                                        <p:strVal val="visible"/>
                                      </p:to>
                                    </p:set>
                                    <p:animEffect transition="in" filter="fade">
                                      <p:cBhvr>
                                        <p:cTn id="32" dur="1000"/>
                                        <p:tgtEl>
                                          <p:spTgt spid="215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158">
                                            <p:txEl>
                                              <p:pRg st="6" end="6"/>
                                            </p:txEl>
                                          </p:spTgt>
                                        </p:tgtEl>
                                        <p:attrNameLst>
                                          <p:attrName>style.visibility</p:attrName>
                                        </p:attrNameLst>
                                      </p:cBhvr>
                                      <p:to>
                                        <p:strVal val="visible"/>
                                      </p:to>
                                    </p:set>
                                    <p:animEffect transition="in" filter="fade">
                                      <p:cBhvr>
                                        <p:cTn id="37" dur="1000"/>
                                        <p:tgtEl>
                                          <p:spTgt spid="215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64"/>
        <p:cNvGrpSpPr/>
        <p:nvPr/>
      </p:nvGrpSpPr>
      <p:grpSpPr>
        <a:xfrm>
          <a:off x="0" y="0"/>
          <a:ext cx="0" cy="0"/>
          <a:chOff x="0" y="0"/>
          <a:chExt cx="0" cy="0"/>
        </a:xfrm>
      </p:grpSpPr>
      <p:sp>
        <p:nvSpPr>
          <p:cNvPr id="2165" name="Google Shape;2165;p47"/>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1000"/>
              </a:spcBef>
              <a:spcAft>
                <a:spcPts val="0"/>
              </a:spcAft>
              <a:buSzPts val="1800"/>
              <a:buChar char="❏"/>
            </a:pPr>
            <a:r>
              <a:rPr lang="en" sz="1800"/>
              <a:t>CSS Gradient generator - </a:t>
            </a:r>
            <a:r>
              <a:rPr lang="en" sz="1800" u="sng">
                <a:solidFill>
                  <a:schemeClr val="hlink"/>
                </a:solidFill>
                <a:hlinkClick r:id="rId3"/>
              </a:rPr>
              <a:t>https://cssgradient.io/</a:t>
            </a:r>
            <a:endParaRPr sz="1800"/>
          </a:p>
          <a:p>
            <a:pPr marL="457200" lvl="0" indent="-342900" algn="l" rtl="0">
              <a:lnSpc>
                <a:spcPct val="150000"/>
              </a:lnSpc>
              <a:spcBef>
                <a:spcPts val="1000"/>
              </a:spcBef>
              <a:spcAft>
                <a:spcPts val="0"/>
              </a:spcAft>
              <a:buSzPts val="1800"/>
              <a:buChar char="❏"/>
            </a:pPr>
            <a:r>
              <a:rPr lang="en" sz="1800"/>
              <a:t>CSS Triangle generator - </a:t>
            </a:r>
            <a:r>
              <a:rPr lang="en" sz="1400" u="sng">
                <a:solidFill>
                  <a:schemeClr val="hlink"/>
                </a:solidFill>
                <a:hlinkClick r:id="rId4"/>
              </a:rPr>
              <a:t>http://apps.eky.hk/css-triangle-generator/</a:t>
            </a:r>
            <a:endParaRPr sz="1400"/>
          </a:p>
          <a:p>
            <a:pPr marL="457200" lvl="0" indent="-342900" algn="l" rtl="0">
              <a:lnSpc>
                <a:spcPct val="150000"/>
              </a:lnSpc>
              <a:spcBef>
                <a:spcPts val="1000"/>
              </a:spcBef>
              <a:spcAft>
                <a:spcPts val="0"/>
              </a:spcAft>
              <a:buSzPts val="1800"/>
              <a:buChar char="❏"/>
            </a:pPr>
            <a:r>
              <a:rPr lang="en" sz="1800"/>
              <a:t>Accessible colour contrast checker - </a:t>
            </a:r>
            <a:r>
              <a:rPr lang="en" sz="1400" u="sng">
                <a:solidFill>
                  <a:schemeClr val="hlink"/>
                </a:solidFill>
                <a:hlinkClick r:id="rId5"/>
              </a:rPr>
              <a:t>https://snook.ca/technical/colour_contrast/colour.html</a:t>
            </a:r>
            <a:endParaRPr sz="1400"/>
          </a:p>
          <a:p>
            <a:pPr marL="0" lvl="0" indent="0" algn="l" rtl="0">
              <a:lnSpc>
                <a:spcPct val="150000"/>
              </a:lnSpc>
              <a:spcBef>
                <a:spcPts val="1000"/>
              </a:spcBef>
              <a:spcAft>
                <a:spcPts val="0"/>
              </a:spcAft>
              <a:buNone/>
            </a:pPr>
            <a:endParaRPr sz="1800"/>
          </a:p>
          <a:p>
            <a:pPr marL="914400" lvl="0" indent="0" algn="l" rtl="0">
              <a:lnSpc>
                <a:spcPct val="150000"/>
              </a:lnSpc>
              <a:spcBef>
                <a:spcPts val="1000"/>
              </a:spcBef>
              <a:spcAft>
                <a:spcPts val="0"/>
              </a:spcAft>
              <a:buNone/>
            </a:pPr>
            <a:endParaRPr sz="2000"/>
          </a:p>
        </p:txBody>
      </p:sp>
      <p:sp>
        <p:nvSpPr>
          <p:cNvPr id="2166" name="Google Shape;2166;p4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sp>
        <p:nvSpPr>
          <p:cNvPr id="2167" name="Google Shape;2167;p47"/>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Excellent Blogs/Tools</a:t>
            </a:r>
            <a:endParaRPr sz="33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65">
                                            <p:txEl>
                                              <p:pRg st="0" end="0"/>
                                            </p:txEl>
                                          </p:spTgt>
                                        </p:tgtEl>
                                        <p:attrNameLst>
                                          <p:attrName>style.visibility</p:attrName>
                                        </p:attrNameLst>
                                      </p:cBhvr>
                                      <p:to>
                                        <p:strVal val="visible"/>
                                      </p:to>
                                    </p:set>
                                    <p:animEffect transition="in" filter="fade">
                                      <p:cBhvr>
                                        <p:cTn id="7" dur="1000"/>
                                        <p:tgtEl>
                                          <p:spTgt spid="216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65">
                                            <p:txEl>
                                              <p:pRg st="1" end="1"/>
                                            </p:txEl>
                                          </p:spTgt>
                                        </p:tgtEl>
                                        <p:attrNameLst>
                                          <p:attrName>style.visibility</p:attrName>
                                        </p:attrNameLst>
                                      </p:cBhvr>
                                      <p:to>
                                        <p:strVal val="visible"/>
                                      </p:to>
                                    </p:set>
                                    <p:animEffect transition="in" filter="fade">
                                      <p:cBhvr>
                                        <p:cTn id="12" dur="1000"/>
                                        <p:tgtEl>
                                          <p:spTgt spid="216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65">
                                            <p:txEl>
                                              <p:pRg st="2" end="2"/>
                                            </p:txEl>
                                          </p:spTgt>
                                        </p:tgtEl>
                                        <p:attrNameLst>
                                          <p:attrName>style.visibility</p:attrName>
                                        </p:attrNameLst>
                                      </p:cBhvr>
                                      <p:to>
                                        <p:strVal val="visible"/>
                                      </p:to>
                                    </p:set>
                                    <p:animEffect transition="in" filter="fade">
                                      <p:cBhvr>
                                        <p:cTn id="17" dur="1000"/>
                                        <p:tgtEl>
                                          <p:spTgt spid="216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65">
                                            <p:txEl>
                                              <p:pRg st="3" end="3"/>
                                            </p:txEl>
                                          </p:spTgt>
                                        </p:tgtEl>
                                        <p:attrNameLst>
                                          <p:attrName>style.visibility</p:attrName>
                                        </p:attrNameLst>
                                      </p:cBhvr>
                                      <p:to>
                                        <p:strVal val="visible"/>
                                      </p:to>
                                    </p:set>
                                    <p:animEffect transition="in" filter="fade">
                                      <p:cBhvr>
                                        <p:cTn id="22" dur="1000"/>
                                        <p:tgtEl>
                                          <p:spTgt spid="216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165">
                                            <p:txEl>
                                              <p:pRg st="4" end="4"/>
                                            </p:txEl>
                                          </p:spTgt>
                                        </p:tgtEl>
                                        <p:attrNameLst>
                                          <p:attrName>style.visibility</p:attrName>
                                        </p:attrNameLst>
                                      </p:cBhvr>
                                      <p:to>
                                        <p:strVal val="visible"/>
                                      </p:to>
                                    </p:set>
                                    <p:animEffect transition="in" filter="fade">
                                      <p:cBhvr>
                                        <p:cTn id="27" dur="1000"/>
                                        <p:tgtEl>
                                          <p:spTgt spid="216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71"/>
        <p:cNvGrpSpPr/>
        <p:nvPr/>
      </p:nvGrpSpPr>
      <p:grpSpPr>
        <a:xfrm>
          <a:off x="0" y="0"/>
          <a:ext cx="0" cy="0"/>
          <a:chOff x="0" y="0"/>
          <a:chExt cx="0" cy="0"/>
        </a:xfrm>
      </p:grpSpPr>
      <p:sp>
        <p:nvSpPr>
          <p:cNvPr id="2172" name="Google Shape;2172;p48"/>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a:t>
            </a:r>
            <a:endParaRPr/>
          </a:p>
          <a:p>
            <a:pPr marL="0" lvl="0" indent="0" algn="ctr" rtl="0">
              <a:spcBef>
                <a:spcPts val="0"/>
              </a:spcBef>
              <a:spcAft>
                <a:spcPts val="0"/>
              </a:spcAft>
              <a:buNone/>
            </a:pPr>
            <a:r>
              <a:rPr lang="en"/>
              <a:t>Code Sandboxes</a:t>
            </a:r>
            <a:endParaRPr/>
          </a:p>
        </p:txBody>
      </p:sp>
      <p:sp>
        <p:nvSpPr>
          <p:cNvPr id="2173" name="Google Shape;2173;p48"/>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Easy places to test things out without having any setup on your own computer</a:t>
            </a:r>
            <a:endParaRPr/>
          </a:p>
        </p:txBody>
      </p:sp>
      <p:sp>
        <p:nvSpPr>
          <p:cNvPr id="2174" name="Google Shape;2174;p4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78"/>
        <p:cNvGrpSpPr/>
        <p:nvPr/>
      </p:nvGrpSpPr>
      <p:grpSpPr>
        <a:xfrm>
          <a:off x="0" y="0"/>
          <a:ext cx="0" cy="0"/>
          <a:chOff x="0" y="0"/>
          <a:chExt cx="0" cy="0"/>
        </a:xfrm>
      </p:grpSpPr>
      <p:sp>
        <p:nvSpPr>
          <p:cNvPr id="2179" name="Google Shape;2179;p49"/>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457200" lvl="0" indent="-355600" algn="l" rtl="0">
              <a:lnSpc>
                <a:spcPct val="150000"/>
              </a:lnSpc>
              <a:spcBef>
                <a:spcPts val="600"/>
              </a:spcBef>
              <a:spcAft>
                <a:spcPts val="0"/>
              </a:spcAft>
              <a:buSzPts val="2000"/>
              <a:buChar char="❏"/>
            </a:pPr>
            <a:r>
              <a:rPr lang="en" sz="2000"/>
              <a:t>Codepen - </a:t>
            </a:r>
            <a:r>
              <a:rPr lang="en" sz="2000" u="sng">
                <a:solidFill>
                  <a:schemeClr val="hlink"/>
                </a:solidFill>
                <a:hlinkClick r:id="rId3"/>
              </a:rPr>
              <a:t>https://codepen.io</a:t>
            </a:r>
            <a:endParaRPr sz="2000"/>
          </a:p>
          <a:p>
            <a:pPr marL="457200" lvl="0" indent="-355600" algn="l" rtl="0">
              <a:lnSpc>
                <a:spcPct val="150000"/>
              </a:lnSpc>
              <a:spcBef>
                <a:spcPts val="0"/>
              </a:spcBef>
              <a:spcAft>
                <a:spcPts val="0"/>
              </a:spcAft>
              <a:buSzPts val="2000"/>
              <a:buChar char="❏"/>
            </a:pPr>
            <a:r>
              <a:rPr lang="en" sz="2000"/>
              <a:t>Glitch - </a:t>
            </a:r>
            <a:r>
              <a:rPr lang="en" sz="2000" u="sng">
                <a:solidFill>
                  <a:schemeClr val="hlink"/>
                </a:solidFill>
                <a:hlinkClick r:id="rId4"/>
              </a:rPr>
              <a:t>https://glitch.com</a:t>
            </a:r>
            <a:endParaRPr sz="2000"/>
          </a:p>
          <a:p>
            <a:pPr marL="457200" lvl="0" indent="-355600" algn="l" rtl="0">
              <a:lnSpc>
                <a:spcPct val="150000"/>
              </a:lnSpc>
              <a:spcBef>
                <a:spcPts val="0"/>
              </a:spcBef>
              <a:spcAft>
                <a:spcPts val="0"/>
              </a:spcAft>
              <a:buSzPts val="2000"/>
              <a:buChar char="❏"/>
            </a:pPr>
            <a:r>
              <a:rPr lang="en" sz="2000"/>
              <a:t>JSBin - </a:t>
            </a:r>
            <a:r>
              <a:rPr lang="en" sz="2000" u="sng">
                <a:solidFill>
                  <a:schemeClr val="hlink"/>
                </a:solidFill>
                <a:hlinkClick r:id="rId5"/>
              </a:rPr>
              <a:t>https://jsbin.com</a:t>
            </a:r>
            <a:endParaRPr sz="2000"/>
          </a:p>
          <a:p>
            <a:pPr marL="457200" lvl="0" indent="-355600" algn="l" rtl="0">
              <a:lnSpc>
                <a:spcPct val="150000"/>
              </a:lnSpc>
              <a:spcBef>
                <a:spcPts val="0"/>
              </a:spcBef>
              <a:spcAft>
                <a:spcPts val="0"/>
              </a:spcAft>
              <a:buSzPts val="2000"/>
              <a:buChar char="❏"/>
            </a:pPr>
            <a:r>
              <a:rPr lang="en" sz="2000"/>
              <a:t>JSFiddle - </a:t>
            </a:r>
            <a:r>
              <a:rPr lang="en" sz="2000" u="sng">
                <a:solidFill>
                  <a:schemeClr val="hlink"/>
                </a:solidFill>
                <a:hlinkClick r:id="rId6"/>
              </a:rPr>
              <a:t>https://jsfiddle.net</a:t>
            </a:r>
            <a:endParaRPr sz="2000"/>
          </a:p>
          <a:p>
            <a:pPr marL="0" lvl="0" indent="0" algn="l" rtl="0">
              <a:lnSpc>
                <a:spcPct val="150000"/>
              </a:lnSpc>
              <a:spcBef>
                <a:spcPts val="600"/>
              </a:spcBef>
              <a:spcAft>
                <a:spcPts val="0"/>
              </a:spcAft>
              <a:buNone/>
            </a:pPr>
            <a:endParaRPr sz="2000"/>
          </a:p>
        </p:txBody>
      </p:sp>
      <p:sp>
        <p:nvSpPr>
          <p:cNvPr id="2180" name="Google Shape;2180;p4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sp>
        <p:nvSpPr>
          <p:cNvPr id="2181" name="Google Shape;2181;p49"/>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Code Sandboxes/Online Editors</a:t>
            </a:r>
            <a:endParaRPr sz="33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85"/>
        <p:cNvGrpSpPr/>
        <p:nvPr/>
      </p:nvGrpSpPr>
      <p:grpSpPr>
        <a:xfrm>
          <a:off x="0" y="0"/>
          <a:ext cx="0" cy="0"/>
          <a:chOff x="0" y="0"/>
          <a:chExt cx="0" cy="0"/>
        </a:xfrm>
      </p:grpSpPr>
      <p:pic>
        <p:nvPicPr>
          <p:cNvPr id="2186" name="Google Shape;2186;p50"/>
          <p:cNvPicPr preferRelativeResize="0"/>
          <p:nvPr/>
        </p:nvPicPr>
        <p:blipFill rotWithShape="1">
          <a:blip r:embed="rId3">
            <a:alphaModFix/>
          </a:blip>
          <a:srcRect l="16647" r="16654"/>
          <a:stretch/>
        </p:blipFill>
        <p:spPr>
          <a:xfrm>
            <a:off x="3189150" y="618244"/>
            <a:ext cx="2765700" cy="2765700"/>
          </a:xfrm>
          <a:prstGeom prst="ellipse">
            <a:avLst/>
          </a:prstGeom>
          <a:noFill/>
          <a:ln w="228600" cap="flat" cmpd="sng">
            <a:solidFill>
              <a:srgbClr val="FFFFFF"/>
            </a:solidFill>
            <a:prstDash val="solid"/>
            <a:round/>
            <a:headEnd type="none" w="sm" len="sm"/>
            <a:tailEnd type="none" w="sm" len="sm"/>
          </a:ln>
        </p:spPr>
      </p:pic>
      <p:sp>
        <p:nvSpPr>
          <p:cNvPr id="2187" name="Google Shape;2187;p50"/>
          <p:cNvSpPr txBox="1">
            <a:spLocks noGrp="1"/>
          </p:cNvSpPr>
          <p:nvPr>
            <p:ph type="title"/>
          </p:nvPr>
        </p:nvSpPr>
        <p:spPr>
          <a:xfrm>
            <a:off x="1051350" y="3507325"/>
            <a:ext cx="7041300" cy="126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800"/>
              <a:t>Let’s Hear Some Advice </a:t>
            </a:r>
            <a:endParaRPr sz="3800"/>
          </a:p>
          <a:p>
            <a:pPr marL="0" lvl="0" indent="0" algn="ctr" rtl="0">
              <a:spcBef>
                <a:spcPts val="0"/>
              </a:spcBef>
              <a:spcAft>
                <a:spcPts val="0"/>
              </a:spcAft>
              <a:buNone/>
            </a:pPr>
            <a:r>
              <a:rPr lang="en" sz="3800"/>
              <a:t>from your Mentors</a:t>
            </a:r>
            <a:endParaRPr sz="3800"/>
          </a:p>
        </p:txBody>
      </p:sp>
      <p:sp>
        <p:nvSpPr>
          <p:cNvPr id="2188" name="Google Shape;2188;p5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92"/>
        <p:cNvGrpSpPr/>
        <p:nvPr/>
      </p:nvGrpSpPr>
      <p:grpSpPr>
        <a:xfrm>
          <a:off x="0" y="0"/>
          <a:ext cx="0" cy="0"/>
          <a:chOff x="0" y="0"/>
          <a:chExt cx="0" cy="0"/>
        </a:xfrm>
      </p:grpSpPr>
      <p:sp>
        <p:nvSpPr>
          <p:cNvPr id="2193" name="Google Shape;2193;p51"/>
          <p:cNvSpPr txBox="1">
            <a:spLocks noGrp="1"/>
          </p:cNvSpPr>
          <p:nvPr>
            <p:ph type="body" idx="1"/>
          </p:nvPr>
        </p:nvSpPr>
        <p:spPr>
          <a:xfrm>
            <a:off x="1832400" y="2218950"/>
            <a:ext cx="5479200" cy="8199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 sz="3600"/>
              <a:t>“This is for everyone” </a:t>
            </a:r>
            <a:endParaRPr sz="3600"/>
          </a:p>
          <a:p>
            <a:pPr marL="0" lvl="0" indent="0" algn="ctr" rtl="0">
              <a:spcBef>
                <a:spcPts val="600"/>
              </a:spcBef>
              <a:spcAft>
                <a:spcPts val="0"/>
              </a:spcAft>
              <a:buNone/>
            </a:pPr>
            <a:endParaRPr/>
          </a:p>
          <a:p>
            <a:pPr marL="0" lvl="0" indent="0" algn="ctr" rtl="0">
              <a:spcBef>
                <a:spcPts val="600"/>
              </a:spcBef>
              <a:spcAft>
                <a:spcPts val="0"/>
              </a:spcAft>
              <a:buNone/>
            </a:pPr>
            <a:r>
              <a:rPr lang="en"/>
              <a:t>- Tim Berners-Lee</a:t>
            </a:r>
            <a:endParaRPr/>
          </a:p>
        </p:txBody>
      </p:sp>
      <p:sp>
        <p:nvSpPr>
          <p:cNvPr id="2194" name="Google Shape;2194;p5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98"/>
        <p:cNvGrpSpPr/>
        <p:nvPr/>
      </p:nvGrpSpPr>
      <p:grpSpPr>
        <a:xfrm>
          <a:off x="0" y="0"/>
          <a:ext cx="0" cy="0"/>
          <a:chOff x="0" y="0"/>
          <a:chExt cx="0" cy="0"/>
        </a:xfrm>
      </p:grpSpPr>
      <p:sp>
        <p:nvSpPr>
          <p:cNvPr id="2199" name="Google Shape;2199;p52"/>
          <p:cNvSpPr txBox="1">
            <a:spLocks noGrp="1"/>
          </p:cNvSpPr>
          <p:nvPr>
            <p:ph type="ctrTitle"/>
          </p:nvPr>
        </p:nvSpPr>
        <p:spPr>
          <a:xfrm>
            <a:off x="1034300" y="618650"/>
            <a:ext cx="7075500" cy="1542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Introduction to Git</a:t>
            </a:r>
            <a:endParaRPr/>
          </a:p>
          <a:p>
            <a:pPr marL="0" lvl="0" indent="0" algn="l" rtl="0">
              <a:spcBef>
                <a:spcPts val="0"/>
              </a:spcBef>
              <a:spcAft>
                <a:spcPts val="0"/>
              </a:spcAft>
              <a:buNone/>
            </a:pPr>
            <a:r>
              <a:rPr lang="en"/>
              <a:t>&amp; Version control</a:t>
            </a:r>
            <a:endParaRPr/>
          </a:p>
        </p:txBody>
      </p:sp>
      <p:pic>
        <p:nvPicPr>
          <p:cNvPr id="2200" name="Google Shape;2200;p52"/>
          <p:cNvPicPr preferRelativeResize="0"/>
          <p:nvPr/>
        </p:nvPicPr>
        <p:blipFill>
          <a:blip r:embed="rId3">
            <a:alphaModFix/>
          </a:blip>
          <a:stretch>
            <a:fillRect/>
          </a:stretch>
        </p:blipFill>
        <p:spPr>
          <a:xfrm>
            <a:off x="4844225" y="1271026"/>
            <a:ext cx="4485300" cy="4485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4"/>
        <p:cNvGrpSpPr/>
        <p:nvPr/>
      </p:nvGrpSpPr>
      <p:grpSpPr>
        <a:xfrm>
          <a:off x="0" y="0"/>
          <a:ext cx="0" cy="0"/>
          <a:chOff x="0" y="0"/>
          <a:chExt cx="0" cy="0"/>
        </a:xfrm>
      </p:grpSpPr>
      <p:sp>
        <p:nvSpPr>
          <p:cNvPr id="1995" name="Google Shape;1995;p26"/>
          <p:cNvSpPr txBox="1">
            <a:spLocks noGrp="1"/>
          </p:cNvSpPr>
          <p:nvPr>
            <p:ph type="ctrTitle" idx="4294967295"/>
          </p:nvPr>
        </p:nvSpPr>
        <p:spPr>
          <a:xfrm>
            <a:off x="1374150" y="2444165"/>
            <a:ext cx="6395700" cy="20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200">
                <a:solidFill>
                  <a:srgbClr val="FFFFFF"/>
                </a:solidFill>
              </a:rPr>
              <a:t>Meet the Cohort</a:t>
            </a:r>
            <a:endParaRPr sz="5600">
              <a:solidFill>
                <a:srgbClr val="FFFFFF"/>
              </a:solidFill>
            </a:endParaRPr>
          </a:p>
        </p:txBody>
      </p:sp>
      <p:sp>
        <p:nvSpPr>
          <p:cNvPr id="1996" name="Google Shape;1996;p2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pic>
        <p:nvPicPr>
          <p:cNvPr id="1997" name="Google Shape;1997;p26"/>
          <p:cNvPicPr preferRelativeResize="0"/>
          <p:nvPr/>
        </p:nvPicPr>
        <p:blipFill>
          <a:blip r:embed="rId3">
            <a:alphaModFix/>
          </a:blip>
          <a:stretch>
            <a:fillRect/>
          </a:stretch>
        </p:blipFill>
        <p:spPr>
          <a:xfrm>
            <a:off x="2396750" y="-297725"/>
            <a:ext cx="3592450" cy="35924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04"/>
        <p:cNvGrpSpPr/>
        <p:nvPr/>
      </p:nvGrpSpPr>
      <p:grpSpPr>
        <a:xfrm>
          <a:off x="0" y="0"/>
          <a:ext cx="0" cy="0"/>
          <a:chOff x="0" y="0"/>
          <a:chExt cx="0" cy="0"/>
        </a:xfrm>
      </p:grpSpPr>
      <p:sp>
        <p:nvSpPr>
          <p:cNvPr id="2205" name="Google Shape;2205;p53"/>
          <p:cNvSpPr txBox="1">
            <a:spLocks noGrp="1"/>
          </p:cNvSpPr>
          <p:nvPr>
            <p:ph type="ctrTitle"/>
          </p:nvPr>
        </p:nvSpPr>
        <p:spPr>
          <a:xfrm>
            <a:off x="1034300" y="15833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1.</a:t>
            </a:r>
            <a:endParaRPr>
              <a:solidFill>
                <a:schemeClr val="accent1"/>
              </a:solidFill>
            </a:endParaRPr>
          </a:p>
          <a:p>
            <a:pPr marL="0" lvl="0" indent="0" algn="l" rtl="0">
              <a:spcBef>
                <a:spcPts val="0"/>
              </a:spcBef>
              <a:spcAft>
                <a:spcPts val="0"/>
              </a:spcAft>
              <a:buNone/>
            </a:pPr>
            <a:r>
              <a:rPr lang="en"/>
              <a:t>A brief history of Git</a:t>
            </a:r>
            <a:endParaRPr/>
          </a:p>
        </p:txBody>
      </p:sp>
      <p:sp>
        <p:nvSpPr>
          <p:cNvPr id="2206" name="Google Shape;2206;p53"/>
          <p:cNvSpPr txBox="1">
            <a:spLocks noGrp="1"/>
          </p:cNvSpPr>
          <p:nvPr>
            <p:ph type="subTitle" idx="1"/>
          </p:nvPr>
        </p:nvSpPr>
        <p:spPr>
          <a:xfrm>
            <a:off x="1034300" y="2840052"/>
            <a:ext cx="6342900" cy="78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What did developers do before?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pic>
        <p:nvPicPr>
          <p:cNvPr id="2211" name="Google Shape;2211;p54"/>
          <p:cNvPicPr preferRelativeResize="0"/>
          <p:nvPr/>
        </p:nvPicPr>
        <p:blipFill>
          <a:blip r:embed="rId3">
            <a:alphaModFix/>
          </a:blip>
          <a:stretch>
            <a:fillRect/>
          </a:stretch>
        </p:blipFill>
        <p:spPr>
          <a:xfrm>
            <a:off x="6244825" y="1031650"/>
            <a:ext cx="2386126" cy="2132850"/>
          </a:xfrm>
          <a:prstGeom prst="rect">
            <a:avLst/>
          </a:prstGeom>
          <a:noFill/>
          <a:ln>
            <a:noFill/>
          </a:ln>
        </p:spPr>
      </p:pic>
      <p:pic>
        <p:nvPicPr>
          <p:cNvPr id="2212" name="Google Shape;2212;p54"/>
          <p:cNvPicPr preferRelativeResize="0"/>
          <p:nvPr/>
        </p:nvPicPr>
        <p:blipFill rotWithShape="1">
          <a:blip r:embed="rId4">
            <a:alphaModFix/>
          </a:blip>
          <a:srcRect l="24986"/>
          <a:stretch/>
        </p:blipFill>
        <p:spPr>
          <a:xfrm rot="10800000">
            <a:off x="4518801" y="1848774"/>
            <a:ext cx="1817301" cy="1271876"/>
          </a:xfrm>
          <a:prstGeom prst="rect">
            <a:avLst/>
          </a:prstGeom>
          <a:noFill/>
          <a:ln>
            <a:noFill/>
          </a:ln>
        </p:spPr>
      </p:pic>
      <p:pic>
        <p:nvPicPr>
          <p:cNvPr id="2213" name="Google Shape;2213;p54"/>
          <p:cNvPicPr preferRelativeResize="0"/>
          <p:nvPr/>
        </p:nvPicPr>
        <p:blipFill>
          <a:blip r:embed="rId4">
            <a:alphaModFix/>
          </a:blip>
          <a:stretch>
            <a:fillRect/>
          </a:stretch>
        </p:blipFill>
        <p:spPr>
          <a:xfrm rot="10800000">
            <a:off x="1929426" y="1739500"/>
            <a:ext cx="2422599" cy="1271876"/>
          </a:xfrm>
          <a:prstGeom prst="rect">
            <a:avLst/>
          </a:prstGeom>
          <a:noFill/>
          <a:ln>
            <a:noFill/>
          </a:ln>
        </p:spPr>
      </p:pic>
      <p:sp>
        <p:nvSpPr>
          <p:cNvPr id="2214" name="Google Shape;2214;p5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31</a:t>
            </a:fld>
            <a:endParaRPr/>
          </a:p>
        </p:txBody>
      </p:sp>
      <p:sp>
        <p:nvSpPr>
          <p:cNvPr id="2215" name="Google Shape;2215;p54"/>
          <p:cNvSpPr txBox="1"/>
          <p:nvPr/>
        </p:nvSpPr>
        <p:spPr>
          <a:xfrm>
            <a:off x="122850" y="622475"/>
            <a:ext cx="3038700" cy="2647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800"/>
              </a:spcAft>
              <a:buNone/>
            </a:pPr>
            <a:r>
              <a:rPr lang="en" sz="16000"/>
              <a:t>👩‍💻</a:t>
            </a:r>
            <a:r>
              <a:rPr lang="en" sz="16000" b="1"/>
              <a:t> </a:t>
            </a:r>
            <a:endParaRPr sz="16000" b="1"/>
          </a:p>
        </p:txBody>
      </p:sp>
      <p:sp>
        <p:nvSpPr>
          <p:cNvPr id="2216" name="Google Shape;2216;p54"/>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2217" name="Google Shape;2217;p54"/>
          <p:cNvPicPr preferRelativeResize="0"/>
          <p:nvPr/>
        </p:nvPicPr>
        <p:blipFill>
          <a:blip r:embed="rId5">
            <a:alphaModFix/>
          </a:blip>
          <a:stretch>
            <a:fillRect/>
          </a:stretch>
        </p:blipFill>
        <p:spPr>
          <a:xfrm>
            <a:off x="3756075" y="879800"/>
            <a:ext cx="1631850" cy="21328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215"/>
                                        </p:tgtEl>
                                        <p:attrNameLst>
                                          <p:attrName>style.visibility</p:attrName>
                                        </p:attrNameLst>
                                      </p:cBhvr>
                                      <p:to>
                                        <p:strVal val="visible"/>
                                      </p:to>
                                    </p:set>
                                    <p:animEffect transition="in" filter="fade">
                                      <p:cBhvr>
                                        <p:cTn id="7" dur="1000"/>
                                        <p:tgtEl>
                                          <p:spTgt spid="22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17"/>
                                        </p:tgtEl>
                                        <p:attrNameLst>
                                          <p:attrName>style.visibility</p:attrName>
                                        </p:attrNameLst>
                                      </p:cBhvr>
                                      <p:to>
                                        <p:strVal val="visible"/>
                                      </p:to>
                                    </p:set>
                                    <p:animEffect transition="in" filter="fade">
                                      <p:cBhvr>
                                        <p:cTn id="12" dur="1000"/>
                                        <p:tgtEl>
                                          <p:spTgt spid="22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11"/>
                                        </p:tgtEl>
                                        <p:attrNameLst>
                                          <p:attrName>style.visibility</p:attrName>
                                        </p:attrNameLst>
                                      </p:cBhvr>
                                      <p:to>
                                        <p:strVal val="visible"/>
                                      </p:to>
                                    </p:set>
                                    <p:animEffect transition="in" filter="fade">
                                      <p:cBhvr>
                                        <p:cTn id="17" dur="1000"/>
                                        <p:tgtEl>
                                          <p:spTgt spid="22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12"/>
                                        </p:tgtEl>
                                        <p:attrNameLst>
                                          <p:attrName>style.visibility</p:attrName>
                                        </p:attrNameLst>
                                      </p:cBhvr>
                                      <p:to>
                                        <p:strVal val="visible"/>
                                      </p:to>
                                    </p:set>
                                    <p:animEffect transition="in" filter="fade">
                                      <p:cBhvr>
                                        <p:cTn id="22" dur="1000"/>
                                        <p:tgtEl>
                                          <p:spTgt spid="2212"/>
                                        </p:tgtEl>
                                      </p:cBhvr>
                                    </p:animEffect>
                                  </p:childTnLst>
                                </p:cTn>
                              </p:par>
                              <p:par>
                                <p:cTn id="23" presetID="10" presetClass="entr" presetSubtype="0" fill="hold" nodeType="withEffect">
                                  <p:stCondLst>
                                    <p:cond delay="0"/>
                                  </p:stCondLst>
                                  <p:childTnLst>
                                    <p:set>
                                      <p:cBhvr>
                                        <p:cTn id="24" dur="1" fill="hold">
                                          <p:stCondLst>
                                            <p:cond delay="0"/>
                                          </p:stCondLst>
                                        </p:cTn>
                                        <p:tgtEl>
                                          <p:spTgt spid="2213"/>
                                        </p:tgtEl>
                                        <p:attrNameLst>
                                          <p:attrName>style.visibility</p:attrName>
                                        </p:attrNameLst>
                                      </p:cBhvr>
                                      <p:to>
                                        <p:strVal val="visible"/>
                                      </p:to>
                                    </p:set>
                                    <p:animEffect transition="in" filter="fade">
                                      <p:cBhvr>
                                        <p:cTn id="25" dur="1000"/>
                                        <p:tgtEl>
                                          <p:spTgt spid="2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21"/>
        <p:cNvGrpSpPr/>
        <p:nvPr/>
      </p:nvGrpSpPr>
      <p:grpSpPr>
        <a:xfrm>
          <a:off x="0" y="0"/>
          <a:ext cx="0" cy="0"/>
          <a:chOff x="0" y="0"/>
          <a:chExt cx="0" cy="0"/>
        </a:xfrm>
      </p:grpSpPr>
      <p:pic>
        <p:nvPicPr>
          <p:cNvPr id="2222" name="Google Shape;2222;p55"/>
          <p:cNvPicPr preferRelativeResize="0"/>
          <p:nvPr/>
        </p:nvPicPr>
        <p:blipFill>
          <a:blip r:embed="rId3">
            <a:alphaModFix/>
          </a:blip>
          <a:stretch>
            <a:fillRect/>
          </a:stretch>
        </p:blipFill>
        <p:spPr>
          <a:xfrm>
            <a:off x="5694267" y="701221"/>
            <a:ext cx="2998203" cy="2679900"/>
          </a:xfrm>
          <a:prstGeom prst="rect">
            <a:avLst/>
          </a:prstGeom>
          <a:noFill/>
          <a:ln>
            <a:noFill/>
          </a:ln>
        </p:spPr>
      </p:pic>
      <p:sp>
        <p:nvSpPr>
          <p:cNvPr id="2223" name="Google Shape;2223;p5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32</a:t>
            </a:fld>
            <a:endParaRPr/>
          </a:p>
        </p:txBody>
      </p:sp>
      <p:sp>
        <p:nvSpPr>
          <p:cNvPr id="2224" name="Google Shape;2224;p55"/>
          <p:cNvSpPr txBox="1"/>
          <p:nvPr/>
        </p:nvSpPr>
        <p:spPr>
          <a:xfrm>
            <a:off x="87170" y="-396515"/>
            <a:ext cx="2156100" cy="2647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800"/>
              </a:spcAft>
              <a:buNone/>
            </a:pPr>
            <a:r>
              <a:rPr lang="en" sz="10000"/>
              <a:t>👩‍💻</a:t>
            </a:r>
            <a:r>
              <a:rPr lang="en" sz="16000" b="1"/>
              <a:t> </a:t>
            </a:r>
            <a:endParaRPr sz="16000" b="1"/>
          </a:p>
        </p:txBody>
      </p:sp>
      <p:sp>
        <p:nvSpPr>
          <p:cNvPr id="2225" name="Google Shape;2225;p55"/>
          <p:cNvSpPr txBox="1"/>
          <p:nvPr/>
        </p:nvSpPr>
        <p:spPr>
          <a:xfrm>
            <a:off x="0" y="0"/>
            <a:ext cx="2128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2226" name="Google Shape;2226;p55"/>
          <p:cNvPicPr preferRelativeResize="0"/>
          <p:nvPr/>
        </p:nvPicPr>
        <p:blipFill>
          <a:blip r:embed="rId4">
            <a:alphaModFix/>
          </a:blip>
          <a:stretch>
            <a:fillRect/>
          </a:stretch>
        </p:blipFill>
        <p:spPr>
          <a:xfrm>
            <a:off x="3097844" y="311948"/>
            <a:ext cx="1157904" cy="1513390"/>
          </a:xfrm>
          <a:prstGeom prst="rect">
            <a:avLst/>
          </a:prstGeom>
          <a:noFill/>
          <a:ln>
            <a:noFill/>
          </a:ln>
        </p:spPr>
      </p:pic>
      <p:pic>
        <p:nvPicPr>
          <p:cNvPr id="2227" name="Google Shape;2227;p55"/>
          <p:cNvPicPr preferRelativeResize="0"/>
          <p:nvPr/>
        </p:nvPicPr>
        <p:blipFill>
          <a:blip r:embed="rId5">
            <a:alphaModFix/>
          </a:blip>
          <a:stretch>
            <a:fillRect/>
          </a:stretch>
        </p:blipFill>
        <p:spPr>
          <a:xfrm>
            <a:off x="1934025" y="571488"/>
            <a:ext cx="1082875" cy="1170825"/>
          </a:xfrm>
          <a:prstGeom prst="rect">
            <a:avLst/>
          </a:prstGeom>
          <a:noFill/>
          <a:ln>
            <a:noFill/>
          </a:ln>
        </p:spPr>
      </p:pic>
      <p:pic>
        <p:nvPicPr>
          <p:cNvPr id="2228" name="Google Shape;2228;p55"/>
          <p:cNvPicPr preferRelativeResize="0"/>
          <p:nvPr/>
        </p:nvPicPr>
        <p:blipFill>
          <a:blip r:embed="rId5">
            <a:alphaModFix/>
          </a:blip>
          <a:stretch>
            <a:fillRect/>
          </a:stretch>
        </p:blipFill>
        <p:spPr>
          <a:xfrm>
            <a:off x="4336700" y="571475"/>
            <a:ext cx="1082875" cy="1170825"/>
          </a:xfrm>
          <a:prstGeom prst="rect">
            <a:avLst/>
          </a:prstGeom>
          <a:noFill/>
          <a:ln>
            <a:noFill/>
          </a:ln>
        </p:spPr>
      </p:pic>
      <p:pic>
        <p:nvPicPr>
          <p:cNvPr id="2229" name="Google Shape;2229;p55"/>
          <p:cNvPicPr preferRelativeResize="0"/>
          <p:nvPr/>
        </p:nvPicPr>
        <p:blipFill>
          <a:blip r:embed="rId6">
            <a:alphaModFix/>
          </a:blip>
          <a:stretch>
            <a:fillRect/>
          </a:stretch>
        </p:blipFill>
        <p:spPr>
          <a:xfrm>
            <a:off x="408550" y="2375200"/>
            <a:ext cx="1513375" cy="1513375"/>
          </a:xfrm>
          <a:prstGeom prst="rect">
            <a:avLst/>
          </a:prstGeom>
          <a:noFill/>
          <a:ln>
            <a:noFill/>
          </a:ln>
        </p:spPr>
      </p:pic>
      <p:pic>
        <p:nvPicPr>
          <p:cNvPr id="2230" name="Google Shape;2230;p55"/>
          <p:cNvPicPr preferRelativeResize="0"/>
          <p:nvPr/>
        </p:nvPicPr>
        <p:blipFill>
          <a:blip r:embed="rId4">
            <a:alphaModFix/>
          </a:blip>
          <a:stretch>
            <a:fillRect/>
          </a:stretch>
        </p:blipFill>
        <p:spPr>
          <a:xfrm>
            <a:off x="3250244" y="2375185"/>
            <a:ext cx="1157904" cy="1513390"/>
          </a:xfrm>
          <a:prstGeom prst="rect">
            <a:avLst/>
          </a:prstGeom>
          <a:noFill/>
          <a:ln>
            <a:noFill/>
          </a:ln>
        </p:spPr>
      </p:pic>
      <p:pic>
        <p:nvPicPr>
          <p:cNvPr id="2231" name="Google Shape;2231;p55"/>
          <p:cNvPicPr preferRelativeResize="0"/>
          <p:nvPr/>
        </p:nvPicPr>
        <p:blipFill>
          <a:blip r:embed="rId5">
            <a:alphaModFix/>
          </a:blip>
          <a:stretch>
            <a:fillRect/>
          </a:stretch>
        </p:blipFill>
        <p:spPr>
          <a:xfrm>
            <a:off x="2086425" y="2634725"/>
            <a:ext cx="1082875" cy="1170825"/>
          </a:xfrm>
          <a:prstGeom prst="rect">
            <a:avLst/>
          </a:prstGeom>
          <a:noFill/>
          <a:ln>
            <a:noFill/>
          </a:ln>
        </p:spPr>
      </p:pic>
      <p:pic>
        <p:nvPicPr>
          <p:cNvPr id="2232" name="Google Shape;2232;p55"/>
          <p:cNvPicPr preferRelativeResize="0"/>
          <p:nvPr/>
        </p:nvPicPr>
        <p:blipFill>
          <a:blip r:embed="rId5">
            <a:alphaModFix/>
          </a:blip>
          <a:stretch>
            <a:fillRect/>
          </a:stretch>
        </p:blipFill>
        <p:spPr>
          <a:xfrm>
            <a:off x="4489100" y="2634713"/>
            <a:ext cx="1082875" cy="11708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36"/>
        <p:cNvGrpSpPr/>
        <p:nvPr/>
      </p:nvGrpSpPr>
      <p:grpSpPr>
        <a:xfrm>
          <a:off x="0" y="0"/>
          <a:ext cx="0" cy="0"/>
          <a:chOff x="0" y="0"/>
          <a:chExt cx="0" cy="0"/>
        </a:xfrm>
      </p:grpSpPr>
      <p:sp>
        <p:nvSpPr>
          <p:cNvPr id="2237" name="Google Shape;2237;p56"/>
          <p:cNvSpPr txBox="1">
            <a:spLocks noGrp="1"/>
          </p:cNvSpPr>
          <p:nvPr>
            <p:ph type="ctrTitle"/>
          </p:nvPr>
        </p:nvSpPr>
        <p:spPr>
          <a:xfrm>
            <a:off x="1034300" y="1583350"/>
            <a:ext cx="7178400" cy="1784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We need: </a:t>
            </a:r>
            <a:br>
              <a:rPr lang="en">
                <a:solidFill>
                  <a:schemeClr val="accent1"/>
                </a:solidFill>
              </a:rPr>
            </a:br>
            <a:r>
              <a:rPr lang="en">
                <a:solidFill>
                  <a:srgbClr val="222222"/>
                </a:solidFill>
              </a:rPr>
              <a:t>Version Control!</a:t>
            </a:r>
            <a:endParaRPr>
              <a:solidFill>
                <a:srgbClr val="222222"/>
              </a:solidFill>
            </a:endParaRPr>
          </a:p>
          <a:p>
            <a:pPr marL="0" lvl="0" indent="0" algn="l" rtl="0">
              <a:spcBef>
                <a:spcPts val="0"/>
              </a:spcBef>
              <a:spcAft>
                <a:spcPts val="0"/>
              </a:spcAft>
              <a:buNone/>
            </a:pPr>
            <a:endParaRPr/>
          </a:p>
        </p:txBody>
      </p:sp>
      <p:sp>
        <p:nvSpPr>
          <p:cNvPr id="2238" name="Google Shape;2238;p56"/>
          <p:cNvSpPr txBox="1">
            <a:spLocks noGrp="1"/>
          </p:cNvSpPr>
          <p:nvPr>
            <p:ph type="subTitle" idx="1"/>
          </p:nvPr>
        </p:nvSpPr>
        <p:spPr>
          <a:xfrm>
            <a:off x="1034300" y="2840052"/>
            <a:ext cx="6342900" cy="784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To track and manage changes to a program</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242"/>
        <p:cNvGrpSpPr/>
        <p:nvPr/>
      </p:nvGrpSpPr>
      <p:grpSpPr>
        <a:xfrm>
          <a:off x="0" y="0"/>
          <a:ext cx="0" cy="0"/>
          <a:chOff x="0" y="0"/>
          <a:chExt cx="0" cy="0"/>
        </a:xfrm>
      </p:grpSpPr>
      <p:sp>
        <p:nvSpPr>
          <p:cNvPr id="2243" name="Google Shape;2243;p57"/>
          <p:cNvSpPr txBox="1">
            <a:spLocks noGrp="1"/>
          </p:cNvSpPr>
          <p:nvPr>
            <p:ph type="ctrTitle" idx="4294967295"/>
          </p:nvPr>
        </p:nvSpPr>
        <p:spPr>
          <a:xfrm>
            <a:off x="1034300" y="1851650"/>
            <a:ext cx="5132700" cy="1949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6000">
                <a:solidFill>
                  <a:schemeClr val="accent1"/>
                </a:solidFill>
              </a:rPr>
              <a:t>Git - the lingo</a:t>
            </a:r>
            <a:endParaRPr sz="6000">
              <a:solidFill>
                <a:schemeClr val="accent1"/>
              </a:solidFill>
            </a:endParaRPr>
          </a:p>
        </p:txBody>
      </p:sp>
      <p:sp>
        <p:nvSpPr>
          <p:cNvPr id="2244" name="Google Shape;2244;p57"/>
          <p:cNvSpPr/>
          <p:nvPr/>
        </p:nvSpPr>
        <p:spPr>
          <a:xfrm>
            <a:off x="7628510" y="2858446"/>
            <a:ext cx="247756" cy="23656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5" name="Google Shape;2245;p57"/>
          <p:cNvGrpSpPr/>
          <p:nvPr/>
        </p:nvGrpSpPr>
        <p:grpSpPr>
          <a:xfrm>
            <a:off x="7320973" y="1529858"/>
            <a:ext cx="1061492" cy="1061761"/>
            <a:chOff x="6654650" y="3665275"/>
            <a:chExt cx="409100" cy="409125"/>
          </a:xfrm>
        </p:grpSpPr>
        <p:sp>
          <p:nvSpPr>
            <p:cNvPr id="2246" name="Google Shape;2246;p5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7"/>
          <p:cNvGrpSpPr/>
          <p:nvPr/>
        </p:nvGrpSpPr>
        <p:grpSpPr>
          <a:xfrm rot="1057031">
            <a:off x="6298116" y="2364471"/>
            <a:ext cx="701299" cy="701354"/>
            <a:chOff x="570875" y="4322250"/>
            <a:chExt cx="443300" cy="443325"/>
          </a:xfrm>
        </p:grpSpPr>
        <p:sp>
          <p:nvSpPr>
            <p:cNvPr id="2249" name="Google Shape;2249;p57"/>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3" name="Google Shape;2253;p57"/>
          <p:cNvSpPr/>
          <p:nvPr/>
        </p:nvSpPr>
        <p:spPr>
          <a:xfrm rot="2466710">
            <a:off x="6376672" y="1735695"/>
            <a:ext cx="344265" cy="32871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rot="-1609645">
            <a:off x="6880133" y="1942499"/>
            <a:ext cx="247727" cy="23653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rot="2925875">
            <a:off x="8382245" y="2129903"/>
            <a:ext cx="185522" cy="177143"/>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rot="-1609225">
            <a:off x="7610186" y="943178"/>
            <a:ext cx="167149" cy="15960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261"/>
        <p:cNvGrpSpPr/>
        <p:nvPr/>
      </p:nvGrpSpPr>
      <p:grpSpPr>
        <a:xfrm>
          <a:off x="0" y="0"/>
          <a:ext cx="0" cy="0"/>
          <a:chOff x="0" y="0"/>
          <a:chExt cx="0" cy="0"/>
        </a:xfrm>
      </p:grpSpPr>
      <p:sp>
        <p:nvSpPr>
          <p:cNvPr id="2262" name="Google Shape;2262;p58"/>
          <p:cNvSpPr txBox="1">
            <a:spLocks noGrp="1"/>
          </p:cNvSpPr>
          <p:nvPr>
            <p:ph type="ctrTitle"/>
          </p:nvPr>
        </p:nvSpPr>
        <p:spPr>
          <a:xfrm>
            <a:off x="1034300" y="9737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A repository/repo</a:t>
            </a:r>
            <a:endParaRPr>
              <a:solidFill>
                <a:schemeClr val="accent1"/>
              </a:solidFill>
            </a:endParaRPr>
          </a:p>
          <a:p>
            <a:pPr marL="0" lvl="0" indent="0" algn="l" rtl="0">
              <a:spcBef>
                <a:spcPts val="0"/>
              </a:spcBef>
              <a:spcAft>
                <a:spcPts val="0"/>
              </a:spcAft>
              <a:buNone/>
            </a:pPr>
            <a:endParaRPr/>
          </a:p>
        </p:txBody>
      </p:sp>
      <p:sp>
        <p:nvSpPr>
          <p:cNvPr id="2263" name="Google Shape;2263;p58"/>
          <p:cNvSpPr txBox="1">
            <a:spLocks noGrp="1"/>
          </p:cNvSpPr>
          <p:nvPr>
            <p:ph type="subTitle" idx="1"/>
          </p:nvPr>
        </p:nvSpPr>
        <p:spPr>
          <a:xfrm>
            <a:off x="1034300" y="16633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Your project - it encompasses all of the files </a:t>
            </a:r>
            <a:endParaRPr>
              <a:solidFill>
                <a:srgbClr val="222222"/>
              </a:solidFill>
            </a:endParaRPr>
          </a:p>
          <a:p>
            <a:pPr marL="0" lvl="0" indent="0" algn="l" rtl="0">
              <a:spcBef>
                <a:spcPts val="0"/>
              </a:spcBef>
              <a:spcAft>
                <a:spcPts val="0"/>
              </a:spcAft>
              <a:buNone/>
            </a:pPr>
            <a:r>
              <a:rPr lang="en">
                <a:solidFill>
                  <a:srgbClr val="222222"/>
                </a:solidFill>
              </a:rPr>
              <a:t>and folders of your work along with </a:t>
            </a:r>
            <a:endParaRPr>
              <a:solidFill>
                <a:srgbClr val="222222"/>
              </a:solidFill>
            </a:endParaRPr>
          </a:p>
          <a:p>
            <a:pPr marL="0" lvl="0" indent="0" algn="l" rtl="0">
              <a:spcBef>
                <a:spcPts val="0"/>
              </a:spcBef>
              <a:spcAft>
                <a:spcPts val="0"/>
              </a:spcAft>
              <a:buNone/>
            </a:pPr>
            <a:r>
              <a:rPr lang="en">
                <a:solidFill>
                  <a:srgbClr val="222222"/>
                </a:solidFill>
              </a:rPr>
              <a:t>the revision history</a:t>
            </a:r>
            <a:endParaRPr>
              <a:solidFill>
                <a:srgbClr val="22222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67"/>
        <p:cNvGrpSpPr/>
        <p:nvPr/>
      </p:nvGrpSpPr>
      <p:grpSpPr>
        <a:xfrm>
          <a:off x="0" y="0"/>
          <a:ext cx="0" cy="0"/>
          <a:chOff x="0" y="0"/>
          <a:chExt cx="0" cy="0"/>
        </a:xfrm>
      </p:grpSpPr>
      <p:sp>
        <p:nvSpPr>
          <p:cNvPr id="2268" name="Google Shape;2268;p59"/>
          <p:cNvSpPr txBox="1">
            <a:spLocks noGrp="1"/>
          </p:cNvSpPr>
          <p:nvPr>
            <p:ph type="ctrTitle"/>
          </p:nvPr>
        </p:nvSpPr>
        <p:spPr>
          <a:xfrm>
            <a:off x="1034300" y="9737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Local vs Remote</a:t>
            </a:r>
            <a:endParaRPr>
              <a:solidFill>
                <a:schemeClr val="accent1"/>
              </a:solidFill>
            </a:endParaRPr>
          </a:p>
          <a:p>
            <a:pPr marL="0" lvl="0" indent="0" algn="l" rtl="0">
              <a:spcBef>
                <a:spcPts val="0"/>
              </a:spcBef>
              <a:spcAft>
                <a:spcPts val="0"/>
              </a:spcAft>
              <a:buNone/>
            </a:pPr>
            <a:endParaRPr/>
          </a:p>
        </p:txBody>
      </p:sp>
      <p:sp>
        <p:nvSpPr>
          <p:cNvPr id="2269" name="Google Shape;2269;p59"/>
          <p:cNvSpPr txBox="1">
            <a:spLocks noGrp="1"/>
          </p:cNvSpPr>
          <p:nvPr>
            <p:ph type="subTitle" idx="1"/>
          </p:nvPr>
        </p:nvSpPr>
        <p:spPr>
          <a:xfrm>
            <a:off x="1034300" y="1663325"/>
            <a:ext cx="74304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Local is the version of the repo on your computer</a:t>
            </a:r>
            <a:endParaRPr>
              <a:solidFill>
                <a:srgbClr val="222222"/>
              </a:solidFill>
            </a:endParaRPr>
          </a:p>
          <a:p>
            <a:pPr marL="0" lvl="0" indent="0" algn="l" rtl="0">
              <a:spcBef>
                <a:spcPts val="0"/>
              </a:spcBef>
              <a:spcAft>
                <a:spcPts val="0"/>
              </a:spcAft>
              <a:buNone/>
            </a:pPr>
            <a:r>
              <a:rPr lang="en">
                <a:solidFill>
                  <a:srgbClr val="222222"/>
                </a:solidFill>
              </a:rPr>
              <a:t>Remote is the repo that you and your team </a:t>
            </a:r>
            <a:endParaRPr>
              <a:solidFill>
                <a:srgbClr val="222222"/>
              </a:solidFill>
            </a:endParaRPr>
          </a:p>
          <a:p>
            <a:pPr marL="0" lvl="0" indent="0" algn="l" rtl="0">
              <a:spcBef>
                <a:spcPts val="0"/>
              </a:spcBef>
              <a:spcAft>
                <a:spcPts val="0"/>
              </a:spcAft>
              <a:buNone/>
            </a:pPr>
            <a:r>
              <a:rPr lang="en">
                <a:solidFill>
                  <a:srgbClr val="222222"/>
                </a:solidFill>
              </a:rPr>
              <a:t>will all add your work to</a:t>
            </a:r>
            <a:endParaRPr>
              <a:solidFill>
                <a:srgbClr val="22222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73"/>
        <p:cNvGrpSpPr/>
        <p:nvPr/>
      </p:nvGrpSpPr>
      <p:grpSpPr>
        <a:xfrm>
          <a:off x="0" y="0"/>
          <a:ext cx="0" cy="0"/>
          <a:chOff x="0" y="0"/>
          <a:chExt cx="0" cy="0"/>
        </a:xfrm>
      </p:grpSpPr>
      <p:sp>
        <p:nvSpPr>
          <p:cNvPr id="2274" name="Google Shape;2274;p60"/>
          <p:cNvSpPr txBox="1">
            <a:spLocks noGrp="1"/>
          </p:cNvSpPr>
          <p:nvPr>
            <p:ph type="ctrTitle"/>
          </p:nvPr>
        </p:nvSpPr>
        <p:spPr>
          <a:xfrm>
            <a:off x="1034300" y="9737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solidFill>
                  <a:schemeClr val="accent1"/>
                </a:solidFill>
              </a:rPr>
              <a:t>Initialization</a:t>
            </a:r>
            <a:endParaRPr dirty="0">
              <a:solidFill>
                <a:schemeClr val="accent1"/>
              </a:solidFill>
            </a:endParaRPr>
          </a:p>
          <a:p>
            <a:pPr marL="0" lvl="0" indent="0" algn="l" rtl="0">
              <a:spcBef>
                <a:spcPts val="0"/>
              </a:spcBef>
              <a:spcAft>
                <a:spcPts val="0"/>
              </a:spcAft>
              <a:buNone/>
            </a:pPr>
            <a:endParaRPr dirty="0"/>
          </a:p>
        </p:txBody>
      </p:sp>
      <p:sp>
        <p:nvSpPr>
          <p:cNvPr id="2275" name="Google Shape;2275;p60"/>
          <p:cNvSpPr txBox="1">
            <a:spLocks noGrp="1"/>
          </p:cNvSpPr>
          <p:nvPr>
            <p:ph type="subTitle" idx="1"/>
          </p:nvPr>
        </p:nvSpPr>
        <p:spPr>
          <a:xfrm>
            <a:off x="1034300" y="1663326"/>
            <a:ext cx="6342900" cy="2028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Creating a new git repo from files on your computer and starting the tracking </a:t>
            </a:r>
            <a:endParaRPr>
              <a:solidFill>
                <a:srgbClr val="222222"/>
              </a:solidFill>
            </a:endParaRPr>
          </a:p>
          <a:p>
            <a:pPr marL="0" lvl="0" indent="0" algn="l" rtl="0">
              <a:spcBef>
                <a:spcPts val="0"/>
              </a:spcBef>
              <a:spcAft>
                <a:spcPts val="0"/>
              </a:spcAft>
              <a:buNone/>
            </a:pPr>
            <a:r>
              <a:rPr lang="en">
                <a:solidFill>
                  <a:srgbClr val="222222"/>
                </a:solidFill>
              </a:rPr>
              <a:t>of its history</a:t>
            </a:r>
            <a:endParaRPr>
              <a:solidFill>
                <a:srgbClr val="222222"/>
              </a:solidFill>
            </a:endParaRPr>
          </a:p>
          <a:p>
            <a:pPr marL="0" lvl="0" indent="0" algn="l" rtl="0">
              <a:spcBef>
                <a:spcPts val="0"/>
              </a:spcBef>
              <a:spcAft>
                <a:spcPts val="0"/>
              </a:spcAft>
              <a:buNone/>
            </a:pPr>
            <a:endParaRPr>
              <a:solidFill>
                <a:srgbClr val="222222"/>
              </a:solidFill>
            </a:endParaRPr>
          </a:p>
          <a:p>
            <a:pPr marL="0" lvl="0" indent="0" algn="l" rtl="0">
              <a:spcBef>
                <a:spcPts val="0"/>
              </a:spcBef>
              <a:spcAft>
                <a:spcPts val="0"/>
              </a:spcAft>
              <a:buNone/>
            </a:pPr>
            <a:r>
              <a:rPr lang="en">
                <a:solidFill>
                  <a:schemeClr val="dk1"/>
                </a:solidFill>
              </a:rPr>
              <a:t>(generally you’ll do this once when you start working on a new project)</a:t>
            </a:r>
            <a:endParaRPr>
              <a:solidFill>
                <a:srgbClr val="22222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sp>
        <p:nvSpPr>
          <p:cNvPr id="2280" name="Google Shape;2280;p61"/>
          <p:cNvSpPr txBox="1">
            <a:spLocks noGrp="1"/>
          </p:cNvSpPr>
          <p:nvPr>
            <p:ph type="ctrTitle"/>
          </p:nvPr>
        </p:nvSpPr>
        <p:spPr>
          <a:xfrm>
            <a:off x="1034300" y="9737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Cloning</a:t>
            </a:r>
            <a:endParaRPr>
              <a:solidFill>
                <a:schemeClr val="accent1"/>
              </a:solidFill>
            </a:endParaRPr>
          </a:p>
          <a:p>
            <a:pPr marL="0" lvl="0" indent="0" algn="l" rtl="0">
              <a:spcBef>
                <a:spcPts val="0"/>
              </a:spcBef>
              <a:spcAft>
                <a:spcPts val="0"/>
              </a:spcAft>
              <a:buNone/>
            </a:pPr>
            <a:endParaRPr/>
          </a:p>
        </p:txBody>
      </p:sp>
      <p:sp>
        <p:nvSpPr>
          <p:cNvPr id="2281" name="Google Shape;2281;p61"/>
          <p:cNvSpPr txBox="1">
            <a:spLocks noGrp="1"/>
          </p:cNvSpPr>
          <p:nvPr>
            <p:ph type="subTitle" idx="1"/>
          </p:nvPr>
        </p:nvSpPr>
        <p:spPr>
          <a:xfrm>
            <a:off x="1034300" y="16633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When you make a local copy of a remote repo</a:t>
            </a:r>
            <a:br>
              <a:rPr lang="en">
                <a:solidFill>
                  <a:srgbClr val="222222"/>
                </a:solidFill>
              </a:rPr>
            </a:br>
            <a:r>
              <a:rPr lang="en">
                <a:solidFill>
                  <a:srgbClr val="222222"/>
                </a:solidFill>
              </a:rPr>
              <a:t> </a:t>
            </a:r>
            <a:br>
              <a:rPr lang="en">
                <a:solidFill>
                  <a:srgbClr val="222222"/>
                </a:solidFill>
              </a:rPr>
            </a:br>
            <a:r>
              <a:rPr lang="en">
                <a:solidFill>
                  <a:srgbClr val="222222"/>
                </a:solidFill>
              </a:rPr>
              <a:t>(generally you’ll do this once when you start working on an existing project)</a:t>
            </a:r>
            <a:endParaRPr>
              <a:solidFill>
                <a:srgbClr val="22222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sp>
        <p:nvSpPr>
          <p:cNvPr id="2286" name="Google Shape;2286;p62"/>
          <p:cNvSpPr txBox="1">
            <a:spLocks noGrp="1"/>
          </p:cNvSpPr>
          <p:nvPr>
            <p:ph type="ctrTitle"/>
          </p:nvPr>
        </p:nvSpPr>
        <p:spPr>
          <a:xfrm>
            <a:off x="1034300" y="9737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Adding</a:t>
            </a:r>
            <a:endParaRPr>
              <a:solidFill>
                <a:schemeClr val="accent1"/>
              </a:solidFill>
            </a:endParaRPr>
          </a:p>
          <a:p>
            <a:pPr marL="0" lvl="0" indent="0" algn="l" rtl="0">
              <a:spcBef>
                <a:spcPts val="0"/>
              </a:spcBef>
              <a:spcAft>
                <a:spcPts val="0"/>
              </a:spcAft>
              <a:buNone/>
            </a:pPr>
            <a:endParaRPr/>
          </a:p>
        </p:txBody>
      </p:sp>
      <p:sp>
        <p:nvSpPr>
          <p:cNvPr id="2287" name="Google Shape;2287;p62"/>
          <p:cNvSpPr txBox="1">
            <a:spLocks noGrp="1"/>
          </p:cNvSpPr>
          <p:nvPr>
            <p:ph type="subTitle" idx="1"/>
          </p:nvPr>
        </p:nvSpPr>
        <p:spPr>
          <a:xfrm>
            <a:off x="1034300" y="16633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When you make a local change or add a new file you will “add” the changes to a tracking queue ready to be committed to the history.  </a:t>
            </a:r>
            <a:endParaRPr>
              <a:solidFill>
                <a:srgbClr val="22222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1"/>
        <p:cNvGrpSpPr/>
        <p:nvPr/>
      </p:nvGrpSpPr>
      <p:grpSpPr>
        <a:xfrm>
          <a:off x="0" y="0"/>
          <a:ext cx="0" cy="0"/>
          <a:chOff x="0" y="0"/>
          <a:chExt cx="0" cy="0"/>
        </a:xfrm>
      </p:grpSpPr>
      <p:sp>
        <p:nvSpPr>
          <p:cNvPr id="2002" name="Google Shape;2002;p27"/>
          <p:cNvSpPr txBox="1">
            <a:spLocks noGrp="1"/>
          </p:cNvSpPr>
          <p:nvPr>
            <p:ph type="ctrTitle"/>
          </p:nvPr>
        </p:nvSpPr>
        <p:spPr>
          <a:xfrm>
            <a:off x="1574375" y="1820375"/>
            <a:ext cx="5995200" cy="1159800"/>
          </a:xfrm>
          <a:prstGeom prst="rect">
            <a:avLst/>
          </a:prstGeom>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6600" b="1"/>
              <a:t>Introduction to Programming + Tools</a:t>
            </a:r>
            <a:endParaRPr sz="6600" b="1"/>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291"/>
        <p:cNvGrpSpPr/>
        <p:nvPr/>
      </p:nvGrpSpPr>
      <p:grpSpPr>
        <a:xfrm>
          <a:off x="0" y="0"/>
          <a:ext cx="0" cy="0"/>
          <a:chOff x="0" y="0"/>
          <a:chExt cx="0" cy="0"/>
        </a:xfrm>
      </p:grpSpPr>
      <p:sp>
        <p:nvSpPr>
          <p:cNvPr id="2292" name="Google Shape;2292;p63"/>
          <p:cNvSpPr txBox="1">
            <a:spLocks noGrp="1"/>
          </p:cNvSpPr>
          <p:nvPr>
            <p:ph type="ctrTitle"/>
          </p:nvPr>
        </p:nvSpPr>
        <p:spPr>
          <a:xfrm>
            <a:off x="1034300" y="9737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Committing</a:t>
            </a:r>
            <a:endParaRPr>
              <a:solidFill>
                <a:schemeClr val="accent1"/>
              </a:solidFill>
            </a:endParaRPr>
          </a:p>
          <a:p>
            <a:pPr marL="0" lvl="0" indent="0" algn="l" rtl="0">
              <a:spcBef>
                <a:spcPts val="0"/>
              </a:spcBef>
              <a:spcAft>
                <a:spcPts val="0"/>
              </a:spcAft>
              <a:buNone/>
            </a:pPr>
            <a:endParaRPr/>
          </a:p>
        </p:txBody>
      </p:sp>
      <p:sp>
        <p:nvSpPr>
          <p:cNvPr id="2293" name="Google Shape;2293;p63"/>
          <p:cNvSpPr txBox="1">
            <a:spLocks noGrp="1"/>
          </p:cNvSpPr>
          <p:nvPr>
            <p:ph type="subTitle" idx="1"/>
          </p:nvPr>
        </p:nvSpPr>
        <p:spPr>
          <a:xfrm>
            <a:off x="1034300" y="16633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Takes the changes that you’ve added and creates a new revision in the history.</a:t>
            </a:r>
            <a:br>
              <a:rPr lang="en">
                <a:solidFill>
                  <a:srgbClr val="222222"/>
                </a:solidFill>
              </a:rPr>
            </a:br>
            <a:br>
              <a:rPr lang="en">
                <a:solidFill>
                  <a:srgbClr val="222222"/>
                </a:solidFill>
              </a:rPr>
            </a:br>
            <a:r>
              <a:rPr lang="en">
                <a:solidFill>
                  <a:srgbClr val="222222"/>
                </a:solidFill>
              </a:rPr>
              <a:t>This is the step where you can add </a:t>
            </a:r>
            <a:endParaRPr>
              <a:solidFill>
                <a:srgbClr val="222222"/>
              </a:solidFill>
            </a:endParaRPr>
          </a:p>
          <a:p>
            <a:pPr marL="0" lvl="0" indent="0" algn="l" rtl="0">
              <a:spcBef>
                <a:spcPts val="0"/>
              </a:spcBef>
              <a:spcAft>
                <a:spcPts val="0"/>
              </a:spcAft>
              <a:buNone/>
            </a:pPr>
            <a:r>
              <a:rPr lang="en">
                <a:solidFill>
                  <a:srgbClr val="222222"/>
                </a:solidFill>
              </a:rPr>
              <a:t>a message to explain your changes</a:t>
            </a:r>
            <a:endParaRPr>
              <a:solidFill>
                <a:srgbClr val="22222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297"/>
        <p:cNvGrpSpPr/>
        <p:nvPr/>
      </p:nvGrpSpPr>
      <p:grpSpPr>
        <a:xfrm>
          <a:off x="0" y="0"/>
          <a:ext cx="0" cy="0"/>
          <a:chOff x="0" y="0"/>
          <a:chExt cx="0" cy="0"/>
        </a:xfrm>
      </p:grpSpPr>
      <p:sp>
        <p:nvSpPr>
          <p:cNvPr id="2298" name="Google Shape;2298;p64"/>
          <p:cNvSpPr txBox="1">
            <a:spLocks noGrp="1"/>
          </p:cNvSpPr>
          <p:nvPr>
            <p:ph type="ctrTitle"/>
          </p:nvPr>
        </p:nvSpPr>
        <p:spPr>
          <a:xfrm>
            <a:off x="1034300" y="15833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Pulling</a:t>
            </a:r>
            <a:endParaRPr>
              <a:solidFill>
                <a:schemeClr val="accent1"/>
              </a:solidFill>
            </a:endParaRPr>
          </a:p>
          <a:p>
            <a:pPr marL="0" lvl="0" indent="0" algn="l" rtl="0">
              <a:spcBef>
                <a:spcPts val="0"/>
              </a:spcBef>
              <a:spcAft>
                <a:spcPts val="0"/>
              </a:spcAft>
              <a:buNone/>
            </a:pPr>
            <a:endParaRPr/>
          </a:p>
        </p:txBody>
      </p:sp>
      <p:sp>
        <p:nvSpPr>
          <p:cNvPr id="2299" name="Google Shape;2299;p64"/>
          <p:cNvSpPr txBox="1">
            <a:spLocks noGrp="1"/>
          </p:cNvSpPr>
          <p:nvPr>
            <p:ph type="subTitle" idx="1"/>
          </p:nvPr>
        </p:nvSpPr>
        <p:spPr>
          <a:xfrm>
            <a:off x="1034300" y="22729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When you update your local copy of the repo</a:t>
            </a:r>
            <a:br>
              <a:rPr lang="en">
                <a:solidFill>
                  <a:srgbClr val="222222"/>
                </a:solidFill>
              </a:rPr>
            </a:br>
            <a:r>
              <a:rPr lang="en">
                <a:solidFill>
                  <a:srgbClr val="222222"/>
                </a:solidFill>
              </a:rPr>
              <a:t>with the changes from its remote origin</a:t>
            </a:r>
            <a:endParaRPr>
              <a:solidFill>
                <a:srgbClr val="22222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303"/>
        <p:cNvGrpSpPr/>
        <p:nvPr/>
      </p:nvGrpSpPr>
      <p:grpSpPr>
        <a:xfrm>
          <a:off x="0" y="0"/>
          <a:ext cx="0" cy="0"/>
          <a:chOff x="0" y="0"/>
          <a:chExt cx="0" cy="0"/>
        </a:xfrm>
      </p:grpSpPr>
      <p:sp>
        <p:nvSpPr>
          <p:cNvPr id="2304" name="Google Shape;2304;p65"/>
          <p:cNvSpPr txBox="1">
            <a:spLocks noGrp="1"/>
          </p:cNvSpPr>
          <p:nvPr>
            <p:ph type="ctrTitle"/>
          </p:nvPr>
        </p:nvSpPr>
        <p:spPr>
          <a:xfrm>
            <a:off x="1034300" y="15833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Pushing</a:t>
            </a:r>
            <a:endParaRPr>
              <a:solidFill>
                <a:schemeClr val="accent1"/>
              </a:solidFill>
            </a:endParaRPr>
          </a:p>
          <a:p>
            <a:pPr marL="0" lvl="0" indent="0" algn="l" rtl="0">
              <a:spcBef>
                <a:spcPts val="0"/>
              </a:spcBef>
              <a:spcAft>
                <a:spcPts val="0"/>
              </a:spcAft>
              <a:buNone/>
            </a:pPr>
            <a:endParaRPr/>
          </a:p>
        </p:txBody>
      </p:sp>
      <p:sp>
        <p:nvSpPr>
          <p:cNvPr id="2305" name="Google Shape;2305;p65"/>
          <p:cNvSpPr txBox="1">
            <a:spLocks noGrp="1"/>
          </p:cNvSpPr>
          <p:nvPr>
            <p:ph type="subTitle" idx="1"/>
          </p:nvPr>
        </p:nvSpPr>
        <p:spPr>
          <a:xfrm>
            <a:off x="1034300" y="22729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When you send the changes that you have committed to the remote repo</a:t>
            </a:r>
            <a:endParaRPr>
              <a:solidFill>
                <a:srgbClr val="22222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309"/>
        <p:cNvGrpSpPr/>
        <p:nvPr/>
      </p:nvGrpSpPr>
      <p:grpSpPr>
        <a:xfrm>
          <a:off x="0" y="0"/>
          <a:ext cx="0" cy="0"/>
          <a:chOff x="0" y="0"/>
          <a:chExt cx="0" cy="0"/>
        </a:xfrm>
      </p:grpSpPr>
      <p:sp>
        <p:nvSpPr>
          <p:cNvPr id="2310" name="Google Shape;2310;p66"/>
          <p:cNvSpPr txBox="1">
            <a:spLocks noGrp="1"/>
          </p:cNvSpPr>
          <p:nvPr>
            <p:ph type="title"/>
          </p:nvPr>
        </p:nvSpPr>
        <p:spPr>
          <a:xfrm>
            <a:off x="737850" y="1050925"/>
            <a:ext cx="3311700" cy="744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Time to try it out!</a:t>
            </a:r>
            <a:endParaRPr/>
          </a:p>
        </p:txBody>
      </p:sp>
      <p:sp>
        <p:nvSpPr>
          <p:cNvPr id="2311" name="Google Shape;2311;p66"/>
          <p:cNvSpPr txBox="1">
            <a:spLocks noGrp="1"/>
          </p:cNvSpPr>
          <p:nvPr>
            <p:ph type="body" idx="1"/>
          </p:nvPr>
        </p:nvSpPr>
        <p:spPr>
          <a:xfrm>
            <a:off x="737850" y="2009100"/>
            <a:ext cx="3311700" cy="23193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With GitHub</a:t>
            </a:r>
            <a:endParaRPr/>
          </a:p>
          <a:p>
            <a:pPr marL="0" lvl="0" indent="0" algn="l" rtl="0">
              <a:spcBef>
                <a:spcPts val="600"/>
              </a:spcBef>
              <a:spcAft>
                <a:spcPts val="0"/>
              </a:spcAft>
              <a:buNone/>
            </a:pPr>
            <a:r>
              <a:rPr lang="en"/>
              <a:t> </a:t>
            </a:r>
            <a:br>
              <a:rPr lang="en"/>
            </a:br>
            <a:br>
              <a:rPr lang="en"/>
            </a:br>
            <a:r>
              <a:rPr lang="en" sz="3000" b="1">
                <a:latin typeface="Lato"/>
                <a:ea typeface="Lato"/>
                <a:cs typeface="Lato"/>
                <a:sym typeface="Lato"/>
              </a:rPr>
              <a:t>https://github.com/</a:t>
            </a:r>
            <a:endParaRPr sz="3000" b="1">
              <a:latin typeface="Lato"/>
              <a:ea typeface="Lato"/>
              <a:cs typeface="Lato"/>
              <a:sym typeface="Lato"/>
            </a:endParaRPr>
          </a:p>
        </p:txBody>
      </p:sp>
      <p:sp>
        <p:nvSpPr>
          <p:cNvPr id="2312" name="Google Shape;2312;p6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43</a:t>
            </a:fld>
            <a:endParaRPr/>
          </a:p>
        </p:txBody>
      </p:sp>
      <p:pic>
        <p:nvPicPr>
          <p:cNvPr id="2313" name="Google Shape;2313;p66"/>
          <p:cNvPicPr preferRelativeResize="0"/>
          <p:nvPr/>
        </p:nvPicPr>
        <p:blipFill>
          <a:blip r:embed="rId3">
            <a:alphaModFix/>
          </a:blip>
          <a:stretch>
            <a:fillRect/>
          </a:stretch>
        </p:blipFill>
        <p:spPr>
          <a:xfrm>
            <a:off x="4152725" y="911125"/>
            <a:ext cx="4392574" cy="3651325"/>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317"/>
        <p:cNvGrpSpPr/>
        <p:nvPr/>
      </p:nvGrpSpPr>
      <p:grpSpPr>
        <a:xfrm>
          <a:off x="0" y="0"/>
          <a:ext cx="0" cy="0"/>
          <a:chOff x="0" y="0"/>
          <a:chExt cx="0" cy="0"/>
        </a:xfrm>
      </p:grpSpPr>
      <p:sp>
        <p:nvSpPr>
          <p:cNvPr id="2318" name="Google Shape;2318;p67"/>
          <p:cNvSpPr txBox="1">
            <a:spLocks noGrp="1"/>
          </p:cNvSpPr>
          <p:nvPr>
            <p:ph type="ctrTitle" idx="4294967295"/>
          </p:nvPr>
        </p:nvSpPr>
        <p:spPr>
          <a:xfrm>
            <a:off x="1034300" y="909518"/>
            <a:ext cx="6342900" cy="2381100"/>
          </a:xfrm>
          <a:prstGeom prst="rect">
            <a:avLst/>
          </a:prstGeom>
        </p:spPr>
        <p:txBody>
          <a:bodyPr spcFirstLastPara="1" wrap="square" lIns="0" tIns="0" rIns="0" bIns="0" anchor="t" anchorCtr="0">
            <a:noAutofit/>
          </a:bodyPr>
          <a:lstStyle/>
          <a:p>
            <a:pPr marL="457200" lvl="0" indent="-438150" algn="l" rtl="0">
              <a:spcBef>
                <a:spcPts val="0"/>
              </a:spcBef>
              <a:spcAft>
                <a:spcPts val="0"/>
              </a:spcAft>
              <a:buClr>
                <a:srgbClr val="222222"/>
              </a:buClr>
              <a:buSzPts val="3300"/>
              <a:buAutoNum type="arabicPeriod"/>
            </a:pPr>
            <a:r>
              <a:rPr lang="en" sz="3300" dirty="0">
                <a:solidFill>
                  <a:srgbClr val="222222"/>
                </a:solidFill>
              </a:rPr>
              <a:t>Create an account with github</a:t>
            </a:r>
            <a:endParaRPr sz="3300" dirty="0">
              <a:solidFill>
                <a:srgbClr val="222222"/>
              </a:solidFill>
            </a:endParaRPr>
          </a:p>
          <a:p>
            <a:pPr marL="457200" lvl="0" indent="-438150" algn="l" rtl="0">
              <a:spcBef>
                <a:spcPts val="1000"/>
              </a:spcBef>
              <a:spcAft>
                <a:spcPts val="0"/>
              </a:spcAft>
              <a:buClr>
                <a:srgbClr val="222222"/>
              </a:buClr>
              <a:buSzPts val="3300"/>
              <a:buAutoNum type="arabicPeriod"/>
            </a:pPr>
            <a:r>
              <a:rPr lang="en" sz="3300" dirty="0">
                <a:solidFill>
                  <a:srgbClr val="222222"/>
                </a:solidFill>
              </a:rPr>
              <a:t>Create a new repo</a:t>
            </a:r>
            <a:endParaRPr sz="3300" dirty="0">
              <a:solidFill>
                <a:srgbClr val="222222"/>
              </a:solidFill>
            </a:endParaRPr>
          </a:p>
          <a:p>
            <a:pPr marL="457200" lvl="0" indent="-438150" algn="l" rtl="0">
              <a:spcBef>
                <a:spcPts val="1000"/>
              </a:spcBef>
              <a:spcAft>
                <a:spcPts val="0"/>
              </a:spcAft>
              <a:buClr>
                <a:srgbClr val="222222"/>
              </a:buClr>
              <a:buSzPts val="3300"/>
              <a:buAutoNum type="arabicPeriod"/>
            </a:pPr>
            <a:r>
              <a:rPr lang="en" sz="3300" dirty="0">
                <a:solidFill>
                  <a:srgbClr val="222222"/>
                </a:solidFill>
              </a:rPr>
              <a:t>Give the repo a name (example: connect-to-github)</a:t>
            </a:r>
            <a:endParaRPr sz="3300" dirty="0">
              <a:solidFill>
                <a:srgbClr val="222222"/>
              </a:solidFill>
            </a:endParaRPr>
          </a:p>
          <a:p>
            <a:pPr marL="0" lvl="0" indent="0" algn="l" rtl="0">
              <a:spcBef>
                <a:spcPts val="1000"/>
              </a:spcBef>
              <a:spcAft>
                <a:spcPts val="0"/>
              </a:spcAft>
              <a:buNone/>
            </a:pPr>
            <a:endParaRPr dirty="0"/>
          </a:p>
        </p:txBody>
      </p:sp>
      <p:sp>
        <p:nvSpPr>
          <p:cNvPr id="2319" name="Google Shape;2319;p6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23"/>
        <p:cNvGrpSpPr/>
        <p:nvPr/>
      </p:nvGrpSpPr>
      <p:grpSpPr>
        <a:xfrm>
          <a:off x="0" y="0"/>
          <a:ext cx="0" cy="0"/>
          <a:chOff x="0" y="0"/>
          <a:chExt cx="0" cy="0"/>
        </a:xfrm>
      </p:grpSpPr>
      <p:sp>
        <p:nvSpPr>
          <p:cNvPr id="2324" name="Google Shape;2324;p68"/>
          <p:cNvSpPr txBox="1">
            <a:spLocks noGrp="1"/>
          </p:cNvSpPr>
          <p:nvPr>
            <p:ph type="ctrTitle" idx="4294967295"/>
          </p:nvPr>
        </p:nvSpPr>
        <p:spPr>
          <a:xfrm>
            <a:off x="1034300" y="909518"/>
            <a:ext cx="6342900" cy="2381100"/>
          </a:xfrm>
          <a:prstGeom prst="rect">
            <a:avLst/>
          </a:prstGeom>
        </p:spPr>
        <p:txBody>
          <a:bodyPr spcFirstLastPara="1" wrap="square" lIns="0" tIns="0" rIns="0" bIns="0" anchor="t" anchorCtr="0">
            <a:noAutofit/>
          </a:bodyPr>
          <a:lstStyle/>
          <a:p>
            <a:pPr marL="457200" lvl="0" indent="-438150" algn="l" rtl="0">
              <a:spcBef>
                <a:spcPts val="0"/>
              </a:spcBef>
              <a:spcAft>
                <a:spcPts val="0"/>
              </a:spcAft>
              <a:buClr>
                <a:srgbClr val="222222"/>
              </a:buClr>
              <a:buSzPts val="3300"/>
              <a:buAutoNum type="arabicPeriod"/>
            </a:pPr>
            <a:r>
              <a:rPr lang="en" sz="3300" dirty="0">
                <a:solidFill>
                  <a:srgbClr val="222222"/>
                </a:solidFill>
              </a:rPr>
              <a:t>Install Visual Studio Code</a:t>
            </a:r>
            <a:endParaRPr sz="3300" dirty="0">
              <a:solidFill>
                <a:srgbClr val="222222"/>
              </a:solidFill>
            </a:endParaRPr>
          </a:p>
          <a:p>
            <a:pPr marL="457200" lvl="0" indent="-438150" algn="l" rtl="0">
              <a:spcBef>
                <a:spcPts val="1000"/>
              </a:spcBef>
              <a:spcAft>
                <a:spcPts val="0"/>
              </a:spcAft>
              <a:buClr>
                <a:srgbClr val="222222"/>
              </a:buClr>
              <a:buSzPts val="3300"/>
              <a:buAutoNum type="arabicPeriod"/>
            </a:pPr>
            <a:r>
              <a:rPr lang="en" sz="3300" dirty="0">
                <a:solidFill>
                  <a:srgbClr val="222222"/>
                </a:solidFill>
              </a:rPr>
              <a:t>Install Git</a:t>
            </a:r>
            <a:endParaRPr sz="3300" dirty="0">
              <a:solidFill>
                <a:srgbClr val="222222"/>
              </a:solidFill>
            </a:endParaRPr>
          </a:p>
          <a:p>
            <a:pPr marL="457200" lvl="0" indent="-438150" algn="l" rtl="0">
              <a:spcBef>
                <a:spcPts val="1000"/>
              </a:spcBef>
              <a:spcAft>
                <a:spcPts val="0"/>
              </a:spcAft>
              <a:buClr>
                <a:srgbClr val="222222"/>
              </a:buClr>
              <a:buSzPts val="3300"/>
              <a:buAutoNum type="arabicPeriod"/>
            </a:pPr>
            <a:r>
              <a:rPr lang="en" sz="3300" dirty="0">
                <a:solidFill>
                  <a:srgbClr val="222222"/>
                </a:solidFill>
              </a:rPr>
              <a:t>Open the terminal type:</a:t>
            </a:r>
            <a:br>
              <a:rPr lang="en" sz="3300" dirty="0">
                <a:solidFill>
                  <a:srgbClr val="222222"/>
                </a:solidFill>
              </a:rPr>
            </a:br>
            <a:r>
              <a:rPr lang="en" sz="3300" b="1" dirty="0">
                <a:solidFill>
                  <a:srgbClr val="222222"/>
                </a:solidFill>
                <a:latin typeface="Consolas"/>
                <a:ea typeface="Consolas"/>
                <a:cs typeface="Consolas"/>
                <a:sym typeface="Consolas"/>
              </a:rPr>
              <a:t>git --version</a:t>
            </a:r>
            <a:endParaRPr sz="3300" b="1" dirty="0">
              <a:solidFill>
                <a:srgbClr val="222222"/>
              </a:solidFill>
              <a:latin typeface="Consolas"/>
              <a:ea typeface="Consolas"/>
              <a:cs typeface="Consolas"/>
              <a:sym typeface="Consolas"/>
            </a:endParaRPr>
          </a:p>
          <a:p>
            <a:pPr marL="0" lvl="0" indent="0" algn="l" rtl="0">
              <a:spcBef>
                <a:spcPts val="1000"/>
              </a:spcBef>
              <a:spcAft>
                <a:spcPts val="0"/>
              </a:spcAft>
              <a:buNone/>
            </a:pPr>
            <a:endParaRPr dirty="0"/>
          </a:p>
        </p:txBody>
      </p:sp>
      <p:sp>
        <p:nvSpPr>
          <p:cNvPr id="2325" name="Google Shape;2325;p6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329"/>
        <p:cNvGrpSpPr/>
        <p:nvPr/>
      </p:nvGrpSpPr>
      <p:grpSpPr>
        <a:xfrm>
          <a:off x="0" y="0"/>
          <a:ext cx="0" cy="0"/>
          <a:chOff x="0" y="0"/>
          <a:chExt cx="0" cy="0"/>
        </a:xfrm>
      </p:grpSpPr>
      <p:sp>
        <p:nvSpPr>
          <p:cNvPr id="2330" name="Google Shape;2330;p69"/>
          <p:cNvSpPr txBox="1">
            <a:spLocks noGrp="1"/>
          </p:cNvSpPr>
          <p:nvPr>
            <p:ph type="ctrTitle" idx="4294967295"/>
          </p:nvPr>
        </p:nvSpPr>
        <p:spPr>
          <a:xfrm>
            <a:off x="1034300" y="907350"/>
            <a:ext cx="6930900" cy="3008100"/>
          </a:xfrm>
          <a:prstGeom prst="rect">
            <a:avLst/>
          </a:prstGeom>
        </p:spPr>
        <p:txBody>
          <a:bodyPr spcFirstLastPara="1" wrap="square" lIns="0" tIns="0" rIns="0" bIns="0" anchor="t" anchorCtr="0">
            <a:noAutofit/>
          </a:bodyPr>
          <a:lstStyle/>
          <a:p>
            <a:pPr marL="457200" lvl="0" indent="-438150" algn="l" rtl="0">
              <a:spcBef>
                <a:spcPts val="0"/>
              </a:spcBef>
              <a:spcAft>
                <a:spcPts val="0"/>
              </a:spcAft>
              <a:buClr>
                <a:srgbClr val="222222"/>
              </a:buClr>
              <a:buSzPts val="3300"/>
              <a:buAutoNum type="arabicPeriod"/>
            </a:pPr>
            <a:r>
              <a:rPr lang="en" sz="3300">
                <a:solidFill>
                  <a:srgbClr val="222222"/>
                </a:solidFill>
              </a:rPr>
              <a:t>Create a new folder on your computer</a:t>
            </a:r>
            <a:endParaRPr sz="3300">
              <a:solidFill>
                <a:srgbClr val="222222"/>
              </a:solidFill>
            </a:endParaRPr>
          </a:p>
          <a:p>
            <a:pPr marL="457200" lvl="0" indent="-438150" algn="l" rtl="0">
              <a:spcBef>
                <a:spcPts val="1000"/>
              </a:spcBef>
              <a:spcAft>
                <a:spcPts val="0"/>
              </a:spcAft>
              <a:buClr>
                <a:srgbClr val="222222"/>
              </a:buClr>
              <a:buSzPts val="3300"/>
              <a:buAutoNum type="arabicPeriod"/>
            </a:pPr>
            <a:r>
              <a:rPr lang="en" sz="3300">
                <a:solidFill>
                  <a:srgbClr val="222222"/>
                </a:solidFill>
              </a:rPr>
              <a:t>Add a text file to the folder and save it as README.md</a:t>
            </a:r>
            <a:endParaRPr sz="3300">
              <a:solidFill>
                <a:srgbClr val="222222"/>
              </a:solidFill>
            </a:endParaRPr>
          </a:p>
          <a:p>
            <a:pPr marL="457200" lvl="0" indent="-438150" algn="l" rtl="0">
              <a:spcBef>
                <a:spcPts val="1000"/>
              </a:spcBef>
              <a:spcAft>
                <a:spcPts val="0"/>
              </a:spcAft>
              <a:buClr>
                <a:srgbClr val="222222"/>
              </a:buClr>
              <a:buSzPts val="3300"/>
              <a:buAutoNum type="arabicPeriod"/>
            </a:pPr>
            <a:r>
              <a:rPr lang="en" sz="3300">
                <a:solidFill>
                  <a:srgbClr val="222222"/>
                </a:solidFill>
              </a:rPr>
              <a:t>Inside this file type “hello world” and save it.</a:t>
            </a:r>
            <a:endParaRPr sz="3300">
              <a:solidFill>
                <a:srgbClr val="222222"/>
              </a:solidFill>
            </a:endParaRPr>
          </a:p>
          <a:p>
            <a:pPr marL="0" lvl="0" indent="0" algn="l" rtl="0">
              <a:spcBef>
                <a:spcPts val="1000"/>
              </a:spcBef>
              <a:spcAft>
                <a:spcPts val="0"/>
              </a:spcAft>
              <a:buNone/>
            </a:pPr>
            <a:endParaRPr sz="3300">
              <a:solidFill>
                <a:srgbClr val="222222"/>
              </a:solidFill>
            </a:endParaRPr>
          </a:p>
          <a:p>
            <a:pPr marL="0" lvl="0" indent="0" algn="l" rtl="0">
              <a:spcBef>
                <a:spcPts val="1000"/>
              </a:spcBef>
              <a:spcAft>
                <a:spcPts val="1000"/>
              </a:spcAft>
              <a:buNone/>
            </a:pPr>
            <a:endParaRPr>
              <a:solidFill>
                <a:srgbClr val="222222"/>
              </a:solidFill>
            </a:endParaRPr>
          </a:p>
        </p:txBody>
      </p:sp>
      <p:sp>
        <p:nvSpPr>
          <p:cNvPr id="2331" name="Google Shape;2331;p6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70"/>
          <p:cNvSpPr txBox="1">
            <a:spLocks noGrp="1"/>
          </p:cNvSpPr>
          <p:nvPr>
            <p:ph type="ctrTitle" idx="4294967295"/>
          </p:nvPr>
        </p:nvSpPr>
        <p:spPr>
          <a:xfrm>
            <a:off x="725000" y="519250"/>
            <a:ext cx="8418900" cy="3396300"/>
          </a:xfrm>
          <a:prstGeom prst="rect">
            <a:avLst/>
          </a:prstGeom>
        </p:spPr>
        <p:txBody>
          <a:bodyPr spcFirstLastPara="1" wrap="square" lIns="0" tIns="0" rIns="0" bIns="0" anchor="t" anchorCtr="0">
            <a:noAutofit/>
          </a:bodyPr>
          <a:lstStyle/>
          <a:p>
            <a:pPr marL="457200" lvl="0" indent="0" algn="l" rtl="0">
              <a:spcBef>
                <a:spcPts val="0"/>
              </a:spcBef>
              <a:spcAft>
                <a:spcPts val="0"/>
              </a:spcAft>
              <a:buNone/>
            </a:pPr>
            <a:r>
              <a:rPr lang="en" sz="3300">
                <a:solidFill>
                  <a:srgbClr val="222222"/>
                </a:solidFill>
              </a:rPr>
              <a:t>In the terminal type: </a:t>
            </a:r>
            <a:endParaRPr sz="3300">
              <a:solidFill>
                <a:srgbClr val="222222"/>
              </a:solidFill>
            </a:endParaRPr>
          </a:p>
          <a:p>
            <a:pPr marL="457200" lvl="0" indent="0" algn="l" rtl="0">
              <a:spcBef>
                <a:spcPts val="1000"/>
              </a:spcBef>
              <a:spcAft>
                <a:spcPts val="0"/>
              </a:spcAft>
              <a:buNone/>
            </a:pPr>
            <a:r>
              <a:rPr lang="en" sz="3300" b="1">
                <a:solidFill>
                  <a:srgbClr val="222222"/>
                </a:solidFill>
                <a:latin typeface="Consolas"/>
                <a:ea typeface="Consolas"/>
                <a:cs typeface="Consolas"/>
                <a:sym typeface="Consolas"/>
              </a:rPr>
              <a:t>git init</a:t>
            </a:r>
            <a:endParaRPr sz="3300" b="1">
              <a:solidFill>
                <a:srgbClr val="222222"/>
              </a:solidFill>
              <a:latin typeface="Consolas"/>
              <a:ea typeface="Consolas"/>
              <a:cs typeface="Consolas"/>
              <a:sym typeface="Consolas"/>
            </a:endParaRPr>
          </a:p>
          <a:p>
            <a:pPr marL="457200" lvl="0" indent="0" algn="l" rtl="0">
              <a:spcBef>
                <a:spcPts val="1000"/>
              </a:spcBef>
              <a:spcAft>
                <a:spcPts val="0"/>
              </a:spcAft>
              <a:buNone/>
            </a:pPr>
            <a:r>
              <a:rPr lang="en" sz="3300" b="1">
                <a:solidFill>
                  <a:srgbClr val="222222"/>
                </a:solidFill>
                <a:latin typeface="Consolas"/>
                <a:ea typeface="Consolas"/>
                <a:cs typeface="Consolas"/>
                <a:sym typeface="Consolas"/>
              </a:rPr>
              <a:t>git status</a:t>
            </a:r>
            <a:endParaRPr sz="3300" b="1">
              <a:solidFill>
                <a:srgbClr val="222222"/>
              </a:solidFill>
              <a:latin typeface="Consolas"/>
              <a:ea typeface="Consolas"/>
              <a:cs typeface="Consolas"/>
              <a:sym typeface="Consolas"/>
            </a:endParaRPr>
          </a:p>
          <a:p>
            <a:pPr marL="457200" lvl="0" indent="0" algn="l" rtl="0">
              <a:spcBef>
                <a:spcPts val="1000"/>
              </a:spcBef>
              <a:spcAft>
                <a:spcPts val="0"/>
              </a:spcAft>
              <a:buNone/>
            </a:pPr>
            <a:r>
              <a:rPr lang="en" sz="3300" b="1">
                <a:solidFill>
                  <a:srgbClr val="222222"/>
                </a:solidFill>
                <a:latin typeface="Consolas"/>
                <a:ea typeface="Consolas"/>
                <a:cs typeface="Consolas"/>
                <a:sym typeface="Consolas"/>
              </a:rPr>
              <a:t>git add .</a:t>
            </a:r>
            <a:endParaRPr sz="3300" b="1">
              <a:solidFill>
                <a:srgbClr val="222222"/>
              </a:solidFill>
              <a:latin typeface="Consolas"/>
              <a:ea typeface="Consolas"/>
              <a:cs typeface="Consolas"/>
              <a:sym typeface="Consolas"/>
            </a:endParaRPr>
          </a:p>
          <a:p>
            <a:pPr marL="457200" lvl="0" indent="0" algn="l" rtl="0">
              <a:spcBef>
                <a:spcPts val="1000"/>
              </a:spcBef>
              <a:spcAft>
                <a:spcPts val="0"/>
              </a:spcAft>
              <a:buNone/>
            </a:pPr>
            <a:r>
              <a:rPr lang="en" sz="3300" b="1">
                <a:solidFill>
                  <a:srgbClr val="222222"/>
                </a:solidFill>
                <a:latin typeface="Consolas"/>
                <a:ea typeface="Consolas"/>
                <a:cs typeface="Consolas"/>
                <a:sym typeface="Consolas"/>
              </a:rPr>
              <a:t>git commit -m “creating a readme”</a:t>
            </a:r>
            <a:endParaRPr sz="3300" b="1">
              <a:solidFill>
                <a:srgbClr val="222222"/>
              </a:solidFill>
              <a:latin typeface="Consolas"/>
              <a:ea typeface="Consolas"/>
              <a:cs typeface="Consolas"/>
              <a:sym typeface="Consolas"/>
            </a:endParaRPr>
          </a:p>
          <a:p>
            <a:pPr marL="457200" lvl="0" indent="0" algn="l" rtl="0">
              <a:spcBef>
                <a:spcPts val="1000"/>
              </a:spcBef>
              <a:spcAft>
                <a:spcPts val="1000"/>
              </a:spcAft>
              <a:buNone/>
            </a:pPr>
            <a:endParaRPr sz="3300" b="1">
              <a:solidFill>
                <a:srgbClr val="222222"/>
              </a:solidFill>
              <a:latin typeface="Consolas"/>
              <a:ea typeface="Consolas"/>
              <a:cs typeface="Consolas"/>
              <a:sym typeface="Consolas"/>
            </a:endParaRPr>
          </a:p>
        </p:txBody>
      </p:sp>
      <p:sp>
        <p:nvSpPr>
          <p:cNvPr id="2337" name="Google Shape;2337;p7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47</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36">
                                            <p:txEl>
                                              <p:pRg st="0" end="0"/>
                                            </p:txEl>
                                          </p:spTgt>
                                        </p:tgtEl>
                                        <p:attrNameLst>
                                          <p:attrName>style.visibility</p:attrName>
                                        </p:attrNameLst>
                                      </p:cBhvr>
                                      <p:to>
                                        <p:strVal val="visible"/>
                                      </p:to>
                                    </p:set>
                                    <p:animEffect transition="in" filter="fade">
                                      <p:cBhvr>
                                        <p:cTn id="7" dur="1000"/>
                                        <p:tgtEl>
                                          <p:spTgt spid="23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36">
                                            <p:txEl>
                                              <p:pRg st="1" end="1"/>
                                            </p:txEl>
                                          </p:spTgt>
                                        </p:tgtEl>
                                        <p:attrNameLst>
                                          <p:attrName>style.visibility</p:attrName>
                                        </p:attrNameLst>
                                      </p:cBhvr>
                                      <p:to>
                                        <p:strVal val="visible"/>
                                      </p:to>
                                    </p:set>
                                    <p:animEffect transition="in" filter="fade">
                                      <p:cBhvr>
                                        <p:cTn id="12" dur="1000"/>
                                        <p:tgtEl>
                                          <p:spTgt spid="233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36">
                                            <p:txEl>
                                              <p:pRg st="2" end="2"/>
                                            </p:txEl>
                                          </p:spTgt>
                                        </p:tgtEl>
                                        <p:attrNameLst>
                                          <p:attrName>style.visibility</p:attrName>
                                        </p:attrNameLst>
                                      </p:cBhvr>
                                      <p:to>
                                        <p:strVal val="visible"/>
                                      </p:to>
                                    </p:set>
                                    <p:animEffect transition="in" filter="fade">
                                      <p:cBhvr>
                                        <p:cTn id="17" dur="1000"/>
                                        <p:tgtEl>
                                          <p:spTgt spid="233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36">
                                            <p:txEl>
                                              <p:pRg st="3" end="3"/>
                                            </p:txEl>
                                          </p:spTgt>
                                        </p:tgtEl>
                                        <p:attrNameLst>
                                          <p:attrName>style.visibility</p:attrName>
                                        </p:attrNameLst>
                                      </p:cBhvr>
                                      <p:to>
                                        <p:strVal val="visible"/>
                                      </p:to>
                                    </p:set>
                                    <p:animEffect transition="in" filter="fade">
                                      <p:cBhvr>
                                        <p:cTn id="22" dur="1000"/>
                                        <p:tgtEl>
                                          <p:spTgt spid="233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36">
                                            <p:txEl>
                                              <p:pRg st="4" end="4"/>
                                            </p:txEl>
                                          </p:spTgt>
                                        </p:tgtEl>
                                        <p:attrNameLst>
                                          <p:attrName>style.visibility</p:attrName>
                                        </p:attrNameLst>
                                      </p:cBhvr>
                                      <p:to>
                                        <p:strVal val="visible"/>
                                      </p:to>
                                    </p:set>
                                    <p:animEffect transition="in" filter="fade">
                                      <p:cBhvr>
                                        <p:cTn id="27" dur="1000"/>
                                        <p:tgtEl>
                                          <p:spTgt spid="233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36">
                                            <p:txEl>
                                              <p:pRg st="5" end="5"/>
                                            </p:txEl>
                                          </p:spTgt>
                                        </p:tgtEl>
                                        <p:attrNameLst>
                                          <p:attrName>style.visibility</p:attrName>
                                        </p:attrNameLst>
                                      </p:cBhvr>
                                      <p:to>
                                        <p:strVal val="visible"/>
                                      </p:to>
                                    </p:set>
                                    <p:animEffect transition="in" filter="fade">
                                      <p:cBhvr>
                                        <p:cTn id="32" dur="1000"/>
                                        <p:tgtEl>
                                          <p:spTgt spid="233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71"/>
          <p:cNvSpPr txBox="1">
            <a:spLocks noGrp="1"/>
          </p:cNvSpPr>
          <p:nvPr>
            <p:ph type="ctrTitle" idx="4294967295"/>
          </p:nvPr>
        </p:nvSpPr>
        <p:spPr>
          <a:xfrm>
            <a:off x="725000" y="519250"/>
            <a:ext cx="7357800" cy="2253300"/>
          </a:xfrm>
          <a:prstGeom prst="rect">
            <a:avLst/>
          </a:prstGeom>
        </p:spPr>
        <p:txBody>
          <a:bodyPr spcFirstLastPara="1" wrap="square" lIns="0" tIns="0" rIns="0" bIns="0" anchor="t" anchorCtr="0">
            <a:noAutofit/>
          </a:bodyPr>
          <a:lstStyle/>
          <a:p>
            <a:pPr marL="457200" lvl="0" indent="-393700" algn="l" rtl="0">
              <a:spcBef>
                <a:spcPts val="0"/>
              </a:spcBef>
              <a:spcAft>
                <a:spcPts val="0"/>
              </a:spcAft>
              <a:buClr>
                <a:srgbClr val="222222"/>
              </a:buClr>
              <a:buSzPts val="2600"/>
              <a:buAutoNum type="arabicPeriod"/>
            </a:pPr>
            <a:r>
              <a:rPr lang="en" sz="2600">
                <a:solidFill>
                  <a:srgbClr val="222222"/>
                </a:solidFill>
              </a:rPr>
              <a:t>Go back to your git repo and copy the url of the repo from the quick setup bar</a:t>
            </a:r>
            <a:endParaRPr sz="2600">
              <a:solidFill>
                <a:srgbClr val="222222"/>
              </a:solidFill>
            </a:endParaRPr>
          </a:p>
          <a:p>
            <a:pPr marL="457200" lvl="0" indent="-393700" algn="l" rtl="0">
              <a:spcBef>
                <a:spcPts val="1000"/>
              </a:spcBef>
              <a:spcAft>
                <a:spcPts val="0"/>
              </a:spcAft>
              <a:buClr>
                <a:srgbClr val="222222"/>
              </a:buClr>
              <a:buSzPts val="2600"/>
              <a:buAutoNum type="arabicPeriod"/>
            </a:pPr>
            <a:r>
              <a:rPr lang="en" sz="2600">
                <a:solidFill>
                  <a:srgbClr val="222222"/>
                </a:solidFill>
              </a:rPr>
              <a:t>In the terminal type:</a:t>
            </a:r>
            <a:br>
              <a:rPr lang="en" sz="2600">
                <a:solidFill>
                  <a:srgbClr val="222222"/>
                </a:solidFill>
              </a:rPr>
            </a:br>
            <a:br>
              <a:rPr lang="en" sz="2600">
                <a:solidFill>
                  <a:srgbClr val="222222"/>
                </a:solidFill>
              </a:rPr>
            </a:br>
            <a:r>
              <a:rPr lang="en" sz="2000" b="1">
                <a:solidFill>
                  <a:srgbClr val="222222"/>
                </a:solidFill>
                <a:latin typeface="Consolas"/>
                <a:ea typeface="Consolas"/>
                <a:cs typeface="Consolas"/>
                <a:sym typeface="Consolas"/>
              </a:rPr>
              <a:t>git remote add origin https://theurlyoucopied</a:t>
            </a:r>
            <a:br>
              <a:rPr lang="en" sz="2000" b="1">
                <a:solidFill>
                  <a:srgbClr val="222222"/>
                </a:solidFill>
                <a:latin typeface="Consolas"/>
                <a:ea typeface="Consolas"/>
                <a:cs typeface="Consolas"/>
                <a:sym typeface="Consolas"/>
              </a:rPr>
            </a:br>
            <a:br>
              <a:rPr lang="en" sz="2000" b="1">
                <a:solidFill>
                  <a:srgbClr val="222222"/>
                </a:solidFill>
                <a:latin typeface="Consolas"/>
                <a:ea typeface="Consolas"/>
                <a:cs typeface="Consolas"/>
                <a:sym typeface="Consolas"/>
              </a:rPr>
            </a:br>
            <a:endParaRPr sz="2000" b="1">
              <a:solidFill>
                <a:srgbClr val="222222"/>
              </a:solidFill>
              <a:latin typeface="Consolas"/>
              <a:ea typeface="Consolas"/>
              <a:cs typeface="Consolas"/>
              <a:sym typeface="Consolas"/>
            </a:endParaRPr>
          </a:p>
          <a:p>
            <a:pPr marL="914400" lvl="0" indent="0" algn="l" rtl="0">
              <a:spcBef>
                <a:spcPts val="1000"/>
              </a:spcBef>
              <a:spcAft>
                <a:spcPts val="0"/>
              </a:spcAft>
              <a:buNone/>
            </a:pPr>
            <a:endParaRPr sz="2600">
              <a:solidFill>
                <a:srgbClr val="222222"/>
              </a:solidFill>
            </a:endParaRPr>
          </a:p>
          <a:p>
            <a:pPr marL="914400" lvl="0" indent="0" algn="l" rtl="0">
              <a:spcBef>
                <a:spcPts val="1000"/>
              </a:spcBef>
              <a:spcAft>
                <a:spcPts val="0"/>
              </a:spcAft>
              <a:buNone/>
            </a:pPr>
            <a:endParaRPr sz="2600">
              <a:solidFill>
                <a:srgbClr val="222222"/>
              </a:solidFill>
            </a:endParaRPr>
          </a:p>
          <a:p>
            <a:pPr marL="0" lvl="0" indent="0" algn="l" rtl="0">
              <a:spcBef>
                <a:spcPts val="1000"/>
              </a:spcBef>
              <a:spcAft>
                <a:spcPts val="0"/>
              </a:spcAft>
              <a:buNone/>
            </a:pPr>
            <a:endParaRPr sz="3300">
              <a:solidFill>
                <a:srgbClr val="222222"/>
              </a:solidFill>
            </a:endParaRPr>
          </a:p>
          <a:p>
            <a:pPr marL="0" lvl="0" indent="0" algn="l" rtl="0">
              <a:spcBef>
                <a:spcPts val="1000"/>
              </a:spcBef>
              <a:spcAft>
                <a:spcPts val="0"/>
              </a:spcAft>
              <a:buNone/>
            </a:pPr>
            <a:endParaRPr sz="3300" b="1">
              <a:solidFill>
                <a:srgbClr val="222222"/>
              </a:solidFill>
              <a:latin typeface="Consolas"/>
              <a:ea typeface="Consolas"/>
              <a:cs typeface="Consolas"/>
              <a:sym typeface="Consolas"/>
            </a:endParaRPr>
          </a:p>
          <a:p>
            <a:pPr marL="457200" lvl="0" indent="0" algn="l" rtl="0">
              <a:spcBef>
                <a:spcPts val="1000"/>
              </a:spcBef>
              <a:spcAft>
                <a:spcPts val="1000"/>
              </a:spcAft>
              <a:buNone/>
            </a:pPr>
            <a:endParaRPr sz="3300" b="1">
              <a:solidFill>
                <a:srgbClr val="222222"/>
              </a:solidFill>
              <a:latin typeface="Consolas"/>
              <a:ea typeface="Consolas"/>
              <a:cs typeface="Consolas"/>
              <a:sym typeface="Consolas"/>
            </a:endParaRPr>
          </a:p>
        </p:txBody>
      </p:sp>
      <p:sp>
        <p:nvSpPr>
          <p:cNvPr id="2343" name="Google Shape;2343;p7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48</a:t>
            </a:fld>
            <a:endParaRPr/>
          </a:p>
        </p:txBody>
      </p:sp>
      <p:sp>
        <p:nvSpPr>
          <p:cNvPr id="2344" name="Google Shape;2344;p71"/>
          <p:cNvSpPr txBox="1"/>
          <p:nvPr/>
        </p:nvSpPr>
        <p:spPr>
          <a:xfrm>
            <a:off x="1095094" y="2838953"/>
            <a:ext cx="6191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000"/>
              </a:spcAft>
              <a:buNone/>
            </a:pPr>
            <a:r>
              <a:rPr lang="en" sz="2000" b="1">
                <a:solidFill>
                  <a:schemeClr val="dk1"/>
                </a:solidFill>
                <a:latin typeface="Consolas"/>
                <a:ea typeface="Consolas"/>
                <a:cs typeface="Consolas"/>
                <a:sym typeface="Consolas"/>
              </a:rPr>
              <a:t>git push origin main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42">
                                            <p:txEl>
                                              <p:pRg st="0" end="0"/>
                                            </p:txEl>
                                          </p:spTgt>
                                        </p:tgtEl>
                                        <p:attrNameLst>
                                          <p:attrName>style.visibility</p:attrName>
                                        </p:attrNameLst>
                                      </p:cBhvr>
                                      <p:to>
                                        <p:strVal val="visible"/>
                                      </p:to>
                                    </p:set>
                                    <p:animEffect transition="in" filter="fade">
                                      <p:cBhvr>
                                        <p:cTn id="7" dur="1000"/>
                                        <p:tgtEl>
                                          <p:spTgt spid="234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42">
                                            <p:txEl>
                                              <p:pRg st="1" end="1"/>
                                            </p:txEl>
                                          </p:spTgt>
                                        </p:tgtEl>
                                        <p:attrNameLst>
                                          <p:attrName>style.visibility</p:attrName>
                                        </p:attrNameLst>
                                      </p:cBhvr>
                                      <p:to>
                                        <p:strVal val="visible"/>
                                      </p:to>
                                    </p:set>
                                    <p:animEffect transition="in" filter="fade">
                                      <p:cBhvr>
                                        <p:cTn id="12" dur="1000"/>
                                        <p:tgtEl>
                                          <p:spTgt spid="234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42">
                                            <p:txEl>
                                              <p:pRg st="2" end="2"/>
                                            </p:txEl>
                                          </p:spTgt>
                                        </p:tgtEl>
                                        <p:attrNameLst>
                                          <p:attrName>style.visibility</p:attrName>
                                        </p:attrNameLst>
                                      </p:cBhvr>
                                      <p:to>
                                        <p:strVal val="visible"/>
                                      </p:to>
                                    </p:set>
                                    <p:animEffect transition="in" filter="fade">
                                      <p:cBhvr>
                                        <p:cTn id="17" dur="1000"/>
                                        <p:tgtEl>
                                          <p:spTgt spid="234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42">
                                            <p:txEl>
                                              <p:pRg st="3" end="3"/>
                                            </p:txEl>
                                          </p:spTgt>
                                        </p:tgtEl>
                                        <p:attrNameLst>
                                          <p:attrName>style.visibility</p:attrName>
                                        </p:attrNameLst>
                                      </p:cBhvr>
                                      <p:to>
                                        <p:strVal val="visible"/>
                                      </p:to>
                                    </p:set>
                                    <p:animEffect transition="in" filter="fade">
                                      <p:cBhvr>
                                        <p:cTn id="22" dur="1000"/>
                                        <p:tgtEl>
                                          <p:spTgt spid="234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42">
                                            <p:txEl>
                                              <p:pRg st="4" end="4"/>
                                            </p:txEl>
                                          </p:spTgt>
                                        </p:tgtEl>
                                        <p:attrNameLst>
                                          <p:attrName>style.visibility</p:attrName>
                                        </p:attrNameLst>
                                      </p:cBhvr>
                                      <p:to>
                                        <p:strVal val="visible"/>
                                      </p:to>
                                    </p:set>
                                    <p:animEffect transition="in" filter="fade">
                                      <p:cBhvr>
                                        <p:cTn id="27" dur="1000"/>
                                        <p:tgtEl>
                                          <p:spTgt spid="234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42">
                                            <p:txEl>
                                              <p:pRg st="5" end="5"/>
                                            </p:txEl>
                                          </p:spTgt>
                                        </p:tgtEl>
                                        <p:attrNameLst>
                                          <p:attrName>style.visibility</p:attrName>
                                        </p:attrNameLst>
                                      </p:cBhvr>
                                      <p:to>
                                        <p:strVal val="visible"/>
                                      </p:to>
                                    </p:set>
                                    <p:animEffect transition="in" filter="fade">
                                      <p:cBhvr>
                                        <p:cTn id="32" dur="1000"/>
                                        <p:tgtEl>
                                          <p:spTgt spid="234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42">
                                            <p:txEl>
                                              <p:pRg st="6" end="6"/>
                                            </p:txEl>
                                          </p:spTgt>
                                        </p:tgtEl>
                                        <p:attrNameLst>
                                          <p:attrName>style.visibility</p:attrName>
                                        </p:attrNameLst>
                                      </p:cBhvr>
                                      <p:to>
                                        <p:strVal val="visible"/>
                                      </p:to>
                                    </p:set>
                                    <p:animEffect transition="in" filter="fade">
                                      <p:cBhvr>
                                        <p:cTn id="37" dur="1000"/>
                                        <p:tgtEl>
                                          <p:spTgt spid="234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344"/>
                                        </p:tgtEl>
                                        <p:attrNameLst>
                                          <p:attrName>style.visibility</p:attrName>
                                        </p:attrNameLst>
                                      </p:cBhvr>
                                      <p:to>
                                        <p:strVal val="visible"/>
                                      </p:to>
                                    </p:set>
                                    <p:animEffect transition="in" filter="fade">
                                      <p:cBhvr>
                                        <p:cTn id="42" dur="1000"/>
                                        <p:tgtEl>
                                          <p:spTgt spid="2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72"/>
          <p:cNvSpPr/>
          <p:nvPr/>
        </p:nvSpPr>
        <p:spPr>
          <a:xfrm>
            <a:off x="3811100" y="372300"/>
            <a:ext cx="1606800" cy="1361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2"/>
          <p:cNvSpPr txBox="1">
            <a:spLocks noGrp="1"/>
          </p:cNvSpPr>
          <p:nvPr>
            <p:ph type="body" idx="1"/>
          </p:nvPr>
        </p:nvSpPr>
        <p:spPr>
          <a:xfrm>
            <a:off x="2038025" y="1949625"/>
            <a:ext cx="5067900" cy="25713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sz="4500" b="1">
                <a:latin typeface="Lato"/>
                <a:ea typeface="Lato"/>
                <a:cs typeface="Lato"/>
                <a:sym typeface="Lato"/>
              </a:rPr>
              <a:t>Woohoo! </a:t>
            </a:r>
            <a:endParaRPr sz="4500" b="1">
              <a:latin typeface="Lato"/>
              <a:ea typeface="Lato"/>
              <a:cs typeface="Lato"/>
              <a:sym typeface="Lato"/>
            </a:endParaRPr>
          </a:p>
          <a:p>
            <a:pPr marL="0" lvl="0" indent="0" algn="ctr" rtl="0">
              <a:spcBef>
                <a:spcPts val="600"/>
              </a:spcBef>
              <a:spcAft>
                <a:spcPts val="0"/>
              </a:spcAft>
              <a:buNone/>
            </a:pPr>
            <a:r>
              <a:rPr lang="en" sz="4500" b="1">
                <a:latin typeface="Lato"/>
                <a:ea typeface="Lato"/>
                <a:cs typeface="Lato"/>
                <a:sym typeface="Lato"/>
              </a:rPr>
              <a:t>You just created and pushed to a repo!</a:t>
            </a:r>
            <a:endParaRPr sz="4500" b="1">
              <a:latin typeface="Lato"/>
              <a:ea typeface="Lato"/>
              <a:cs typeface="Lato"/>
              <a:sym typeface="Lato"/>
            </a:endParaRPr>
          </a:p>
        </p:txBody>
      </p:sp>
      <p:sp>
        <p:nvSpPr>
          <p:cNvPr id="2351" name="Google Shape;2351;p7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49</a:t>
            </a:fld>
            <a:endParaRPr/>
          </a:p>
        </p:txBody>
      </p:sp>
      <p:grpSp>
        <p:nvGrpSpPr>
          <p:cNvPr id="2352" name="Google Shape;2352;p72"/>
          <p:cNvGrpSpPr/>
          <p:nvPr/>
        </p:nvGrpSpPr>
        <p:grpSpPr>
          <a:xfrm rot="673206">
            <a:off x="3932504" y="465777"/>
            <a:ext cx="1363994" cy="1364167"/>
            <a:chOff x="570875" y="4322250"/>
            <a:chExt cx="443300" cy="443325"/>
          </a:xfrm>
        </p:grpSpPr>
        <p:sp>
          <p:nvSpPr>
            <p:cNvPr id="2353" name="Google Shape;2353;p72"/>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2"/>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2"/>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2"/>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6"/>
        <p:cNvGrpSpPr/>
        <p:nvPr/>
      </p:nvGrpSpPr>
      <p:grpSpPr>
        <a:xfrm>
          <a:off x="0" y="0"/>
          <a:ext cx="0" cy="0"/>
          <a:chOff x="0" y="0"/>
          <a:chExt cx="0" cy="0"/>
        </a:xfrm>
      </p:grpSpPr>
      <p:sp>
        <p:nvSpPr>
          <p:cNvPr id="2007" name="Google Shape;2007;p2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2008" name="Google Shape;2008;p28"/>
          <p:cNvSpPr txBox="1">
            <a:spLocks noGrp="1"/>
          </p:cNvSpPr>
          <p:nvPr>
            <p:ph type="ctrTitle" idx="4294967295"/>
          </p:nvPr>
        </p:nvSpPr>
        <p:spPr>
          <a:xfrm>
            <a:off x="1580650" y="1141600"/>
            <a:ext cx="2364900" cy="696000"/>
          </a:xfrm>
          <a:prstGeom prst="rect">
            <a:avLst/>
          </a:prstGeom>
        </p:spPr>
        <p:txBody>
          <a:bodyPr spcFirstLastPara="1" wrap="square" lIns="91425" tIns="91425" rIns="91425" bIns="91425" anchor="b" anchorCtr="0">
            <a:noAutofit/>
          </a:bodyPr>
          <a:lstStyle/>
          <a:p>
            <a:pPr marL="0" lvl="0" indent="0" algn="ctr" rtl="0">
              <a:lnSpc>
                <a:spcPct val="80000"/>
              </a:lnSpc>
              <a:spcBef>
                <a:spcPts val="0"/>
              </a:spcBef>
              <a:spcAft>
                <a:spcPts val="0"/>
              </a:spcAft>
              <a:buNone/>
            </a:pPr>
            <a:r>
              <a:rPr lang="en" sz="3800"/>
              <a:t>Programming?</a:t>
            </a:r>
            <a:endParaRPr sz="3800" b="1"/>
          </a:p>
        </p:txBody>
      </p:sp>
      <p:sp>
        <p:nvSpPr>
          <p:cNvPr id="2009" name="Google Shape;2009;p28"/>
          <p:cNvSpPr txBox="1">
            <a:spLocks noGrp="1"/>
          </p:cNvSpPr>
          <p:nvPr>
            <p:ph type="ctrTitle" idx="4294967295"/>
          </p:nvPr>
        </p:nvSpPr>
        <p:spPr>
          <a:xfrm>
            <a:off x="6389675" y="2680925"/>
            <a:ext cx="1748700" cy="696000"/>
          </a:xfrm>
          <a:prstGeom prst="rect">
            <a:avLst/>
          </a:prstGeom>
        </p:spPr>
        <p:txBody>
          <a:bodyPr spcFirstLastPara="1" wrap="square" lIns="91425" tIns="91425" rIns="91425" bIns="91425" anchor="b" anchorCtr="0">
            <a:noAutofit/>
          </a:bodyPr>
          <a:lstStyle/>
          <a:p>
            <a:pPr marL="0" lvl="0" indent="0" algn="ctr" rtl="0">
              <a:lnSpc>
                <a:spcPct val="80000"/>
              </a:lnSpc>
              <a:spcBef>
                <a:spcPts val="0"/>
              </a:spcBef>
              <a:spcAft>
                <a:spcPts val="0"/>
              </a:spcAft>
              <a:buNone/>
            </a:pPr>
            <a:r>
              <a:rPr lang="en" sz="3800"/>
              <a:t>Coding?</a:t>
            </a:r>
            <a:endParaRPr sz="3800" b="1"/>
          </a:p>
        </p:txBody>
      </p:sp>
      <p:sp>
        <p:nvSpPr>
          <p:cNvPr id="2010" name="Google Shape;2010;p28"/>
          <p:cNvSpPr txBox="1">
            <a:spLocks noGrp="1"/>
          </p:cNvSpPr>
          <p:nvPr>
            <p:ph type="ctrTitle" idx="4294967295"/>
          </p:nvPr>
        </p:nvSpPr>
        <p:spPr>
          <a:xfrm>
            <a:off x="1345091" y="2102625"/>
            <a:ext cx="2128500" cy="1103100"/>
          </a:xfrm>
          <a:prstGeom prst="rect">
            <a:avLst/>
          </a:prstGeom>
        </p:spPr>
        <p:txBody>
          <a:bodyPr spcFirstLastPara="1" wrap="square" lIns="91425" tIns="91425" rIns="91425" bIns="91425" anchor="b" anchorCtr="0">
            <a:noAutofit/>
          </a:bodyPr>
          <a:lstStyle/>
          <a:p>
            <a:pPr marL="0" lvl="0" indent="0" algn="ctr" rtl="0">
              <a:lnSpc>
                <a:spcPct val="80000"/>
              </a:lnSpc>
              <a:spcBef>
                <a:spcPts val="0"/>
              </a:spcBef>
              <a:spcAft>
                <a:spcPts val="0"/>
              </a:spcAft>
              <a:buNone/>
            </a:pPr>
            <a:r>
              <a:rPr lang="en" sz="3800"/>
              <a:t>Software Engineering?</a:t>
            </a:r>
            <a:endParaRPr sz="3800" b="1"/>
          </a:p>
        </p:txBody>
      </p:sp>
      <p:sp>
        <p:nvSpPr>
          <p:cNvPr id="2011" name="Google Shape;2011;p28"/>
          <p:cNvSpPr txBox="1">
            <a:spLocks noGrp="1"/>
          </p:cNvSpPr>
          <p:nvPr>
            <p:ph type="ctrTitle" idx="4294967295"/>
          </p:nvPr>
        </p:nvSpPr>
        <p:spPr>
          <a:xfrm>
            <a:off x="3710825" y="2787716"/>
            <a:ext cx="2562000" cy="1103100"/>
          </a:xfrm>
          <a:prstGeom prst="rect">
            <a:avLst/>
          </a:prstGeom>
        </p:spPr>
        <p:txBody>
          <a:bodyPr spcFirstLastPara="1" wrap="square" lIns="91425" tIns="91425" rIns="91425" bIns="91425" anchor="b" anchorCtr="0">
            <a:noAutofit/>
          </a:bodyPr>
          <a:lstStyle/>
          <a:p>
            <a:pPr marL="0" lvl="0" indent="0" algn="ctr" rtl="0">
              <a:lnSpc>
                <a:spcPct val="80000"/>
              </a:lnSpc>
              <a:spcBef>
                <a:spcPts val="0"/>
              </a:spcBef>
              <a:spcAft>
                <a:spcPts val="0"/>
              </a:spcAft>
              <a:buNone/>
            </a:pPr>
            <a:r>
              <a:rPr lang="en" sz="3800"/>
              <a:t>Software Development?</a:t>
            </a:r>
            <a:endParaRPr sz="3800" b="1"/>
          </a:p>
        </p:txBody>
      </p:sp>
      <p:sp>
        <p:nvSpPr>
          <p:cNvPr id="2012" name="Google Shape;2012;p28"/>
          <p:cNvSpPr txBox="1">
            <a:spLocks noGrp="1"/>
          </p:cNvSpPr>
          <p:nvPr>
            <p:ph type="ctrTitle" idx="4294967295"/>
          </p:nvPr>
        </p:nvSpPr>
        <p:spPr>
          <a:xfrm>
            <a:off x="4306175" y="1489550"/>
            <a:ext cx="2316300" cy="1039500"/>
          </a:xfrm>
          <a:prstGeom prst="rect">
            <a:avLst/>
          </a:prstGeom>
        </p:spPr>
        <p:txBody>
          <a:bodyPr spcFirstLastPara="1" wrap="square" lIns="91425" tIns="91425" rIns="91425" bIns="91425" anchor="b" anchorCtr="0">
            <a:noAutofit/>
          </a:bodyPr>
          <a:lstStyle/>
          <a:p>
            <a:pPr marL="0" lvl="0" indent="0" algn="ctr" rtl="0">
              <a:lnSpc>
                <a:spcPct val="80000"/>
              </a:lnSpc>
              <a:spcBef>
                <a:spcPts val="0"/>
              </a:spcBef>
              <a:spcAft>
                <a:spcPts val="0"/>
              </a:spcAft>
              <a:buNone/>
            </a:pPr>
            <a:r>
              <a:rPr lang="en" sz="3800"/>
              <a:t>Application</a:t>
            </a:r>
            <a:endParaRPr sz="3800"/>
          </a:p>
          <a:p>
            <a:pPr marL="0" lvl="0" indent="0" algn="ctr" rtl="0">
              <a:lnSpc>
                <a:spcPct val="80000"/>
              </a:lnSpc>
              <a:spcBef>
                <a:spcPts val="0"/>
              </a:spcBef>
              <a:spcAft>
                <a:spcPts val="0"/>
              </a:spcAft>
              <a:buNone/>
            </a:pPr>
            <a:r>
              <a:rPr lang="en" sz="3800"/>
              <a:t>Development?</a:t>
            </a:r>
            <a:endParaRPr sz="38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348"/>
        <p:cNvGrpSpPr/>
        <p:nvPr/>
      </p:nvGrpSpPr>
      <p:grpSpPr>
        <a:xfrm>
          <a:off x="0" y="0"/>
          <a:ext cx="0" cy="0"/>
          <a:chOff x="0" y="0"/>
          <a:chExt cx="0" cy="0"/>
        </a:xfrm>
      </p:grpSpPr>
      <p:sp>
        <p:nvSpPr>
          <p:cNvPr id="2349" name="Google Shape;2349;p72"/>
          <p:cNvSpPr/>
          <p:nvPr/>
        </p:nvSpPr>
        <p:spPr>
          <a:xfrm>
            <a:off x="3768600" y="-134907"/>
            <a:ext cx="1606800" cy="1361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2"/>
          <p:cNvSpPr txBox="1">
            <a:spLocks noGrp="1"/>
          </p:cNvSpPr>
          <p:nvPr>
            <p:ph type="body" idx="1"/>
          </p:nvPr>
        </p:nvSpPr>
        <p:spPr>
          <a:xfrm>
            <a:off x="2038050" y="292274"/>
            <a:ext cx="5067900" cy="25713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US" sz="3600" b="1" dirty="0">
                <a:latin typeface="Lato"/>
                <a:ea typeface="Lato"/>
                <a:cs typeface="Lato"/>
                <a:sym typeface="Lato"/>
              </a:rPr>
              <a:t>We just connected our local git folder we created and initialized to the remote git repo hosted by GitHub. Let’s try another very common use case.</a:t>
            </a:r>
            <a:endParaRPr sz="3600" b="1" dirty="0">
              <a:latin typeface="Lato"/>
              <a:ea typeface="Lato"/>
              <a:cs typeface="Lato"/>
              <a:sym typeface="Lato"/>
            </a:endParaRPr>
          </a:p>
        </p:txBody>
      </p:sp>
      <p:sp>
        <p:nvSpPr>
          <p:cNvPr id="2351" name="Google Shape;2351;p7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50</a:t>
            </a:fld>
            <a:endParaRPr/>
          </a:p>
        </p:txBody>
      </p:sp>
    </p:spTree>
    <p:extLst>
      <p:ext uri="{BB962C8B-B14F-4D97-AF65-F5344CB8AC3E}">
        <p14:creationId xmlns:p14="http://schemas.microsoft.com/office/powerpoint/2010/main" val="314847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71"/>
          <p:cNvSpPr txBox="1">
            <a:spLocks noGrp="1"/>
          </p:cNvSpPr>
          <p:nvPr>
            <p:ph type="ctrTitle" idx="4294967295"/>
          </p:nvPr>
        </p:nvSpPr>
        <p:spPr>
          <a:xfrm>
            <a:off x="681670" y="0"/>
            <a:ext cx="7357800" cy="2592250"/>
          </a:xfrm>
          <a:prstGeom prst="rect">
            <a:avLst/>
          </a:prstGeom>
        </p:spPr>
        <p:txBody>
          <a:bodyPr spcFirstLastPara="1" wrap="square" lIns="0" tIns="0" rIns="0" bIns="0" anchor="t" anchorCtr="0">
            <a:noAutofit/>
          </a:bodyPr>
          <a:lstStyle/>
          <a:p>
            <a:pPr marL="457200" lvl="0" indent="-393700" algn="l" rtl="0">
              <a:spcBef>
                <a:spcPts val="0"/>
              </a:spcBef>
              <a:spcAft>
                <a:spcPts val="0"/>
              </a:spcAft>
              <a:buClr>
                <a:srgbClr val="222222"/>
              </a:buClr>
              <a:buSzPts val="2600"/>
              <a:buAutoNum type="arabicPeriod"/>
            </a:pPr>
            <a:r>
              <a:rPr lang="en-US" sz="2600" dirty="0">
                <a:solidFill>
                  <a:srgbClr val="222222"/>
                </a:solidFill>
              </a:rPr>
              <a:t>Let’s create another git repo named </a:t>
            </a:r>
            <a:r>
              <a:rPr lang="en-US" sz="3200" dirty="0">
                <a:solidFill>
                  <a:srgbClr val="222222"/>
                </a:solidFill>
              </a:rPr>
              <a:t>portfolio</a:t>
            </a:r>
            <a:br>
              <a:rPr lang="en-US" sz="2600" dirty="0">
                <a:solidFill>
                  <a:srgbClr val="222222"/>
                </a:solidFill>
              </a:rPr>
            </a:br>
            <a:r>
              <a:rPr lang="en-US" sz="2600" dirty="0">
                <a:solidFill>
                  <a:srgbClr val="222222"/>
                </a:solidFill>
              </a:rPr>
              <a:t>Notice there is an HTTPS option to clone the repo when you expand the Code button. Click the copy icon.</a:t>
            </a:r>
            <a:endParaRPr sz="2600" dirty="0">
              <a:solidFill>
                <a:srgbClr val="222222"/>
              </a:solidFill>
            </a:endParaRPr>
          </a:p>
          <a:p>
            <a:pPr marL="577850" lvl="0" indent="-514350">
              <a:spcBef>
                <a:spcPts val="1000"/>
              </a:spcBef>
              <a:buClr>
                <a:srgbClr val="222222"/>
              </a:buClr>
              <a:buSzPts val="2600"/>
              <a:buFont typeface="+mj-lt"/>
              <a:buAutoNum type="arabicPeriod"/>
            </a:pPr>
            <a:r>
              <a:rPr lang="en" sz="2600" dirty="0">
                <a:solidFill>
                  <a:srgbClr val="222222"/>
                </a:solidFill>
              </a:rPr>
              <a:t>Back in VSCode, in the terminal, navigate to your project folder and type :</a:t>
            </a:r>
            <a:br>
              <a:rPr lang="en" sz="2600" dirty="0">
                <a:solidFill>
                  <a:srgbClr val="222222"/>
                </a:solidFill>
              </a:rPr>
            </a:br>
            <a:r>
              <a:rPr lang="en" sz="1800" b="1" dirty="0">
                <a:solidFill>
                  <a:srgbClr val="222222"/>
                </a:solidFill>
                <a:latin typeface="Consolas"/>
                <a:ea typeface="Consolas"/>
                <a:cs typeface="Consolas"/>
                <a:sym typeface="Consolas"/>
              </a:rPr>
              <a:t>git clone (and paste the copied text)</a:t>
            </a:r>
            <a:br>
              <a:rPr lang="en" sz="1800" b="1" dirty="0">
                <a:solidFill>
                  <a:srgbClr val="222222"/>
                </a:solidFill>
                <a:latin typeface="Consolas"/>
                <a:ea typeface="Consolas"/>
                <a:cs typeface="Consolas"/>
                <a:sym typeface="Consolas"/>
              </a:rPr>
            </a:br>
            <a:r>
              <a:rPr lang="en" sz="1800" b="1" dirty="0">
                <a:solidFill>
                  <a:srgbClr val="222222"/>
                </a:solidFill>
                <a:latin typeface="Consolas"/>
                <a:ea typeface="Consolas"/>
                <a:cs typeface="Consolas"/>
                <a:sym typeface="Consolas"/>
              </a:rPr>
              <a:t>Example:</a:t>
            </a:r>
            <a:br>
              <a:rPr lang="en" sz="1800" b="1" dirty="0">
                <a:solidFill>
                  <a:srgbClr val="222222"/>
                </a:solidFill>
                <a:latin typeface="Consolas"/>
                <a:ea typeface="Consolas"/>
                <a:cs typeface="Consolas"/>
                <a:sym typeface="Consolas"/>
              </a:rPr>
            </a:br>
            <a:r>
              <a:rPr lang="en" sz="1800" b="1" dirty="0">
                <a:solidFill>
                  <a:srgbClr val="222222"/>
                </a:solidFill>
                <a:latin typeface="Consolas"/>
                <a:ea typeface="Consolas"/>
                <a:cs typeface="Consolas"/>
                <a:sym typeface="Consolas"/>
              </a:rPr>
              <a:t>git clone </a:t>
            </a:r>
            <a:r>
              <a:rPr lang="en-US" sz="1800" b="1" dirty="0">
                <a:solidFill>
                  <a:schemeClr val="bg2"/>
                </a:solidFill>
                <a:latin typeface="Consolas"/>
                <a:ea typeface="Consolas"/>
                <a:cs typeface="Consolas"/>
                <a:sym typeface="Consolas"/>
                <a:hlinkClick r:id="rId3"/>
              </a:rPr>
              <a:t>https://github.com/username/portfolio.git</a:t>
            </a:r>
            <a:br>
              <a:rPr lang="en-US" sz="1800" b="1" dirty="0">
                <a:solidFill>
                  <a:schemeClr val="bg2"/>
                </a:solidFill>
                <a:latin typeface="Consolas"/>
                <a:ea typeface="Consolas"/>
                <a:cs typeface="Consolas"/>
                <a:sym typeface="Consolas"/>
              </a:rPr>
            </a:br>
            <a:br>
              <a:rPr lang="en-US" sz="1800" b="1" dirty="0">
                <a:solidFill>
                  <a:srgbClr val="222222"/>
                </a:solidFill>
                <a:latin typeface="Consolas"/>
                <a:ea typeface="Consolas"/>
                <a:cs typeface="Consolas"/>
                <a:sym typeface="Consolas"/>
              </a:rPr>
            </a:br>
            <a:r>
              <a:rPr lang="en-US" sz="1800" b="1" dirty="0">
                <a:solidFill>
                  <a:srgbClr val="222222"/>
                </a:solidFill>
                <a:latin typeface="Consolas"/>
                <a:ea typeface="Consolas"/>
                <a:cs typeface="Consolas"/>
                <a:sym typeface="Consolas"/>
              </a:rPr>
              <a:t>You should see git downloading code from the remote repo hosted at GitHub.</a:t>
            </a:r>
            <a:br>
              <a:rPr lang="en-US" sz="1800" b="1" dirty="0">
                <a:solidFill>
                  <a:srgbClr val="222222"/>
                </a:solidFill>
                <a:latin typeface="Consolas"/>
                <a:ea typeface="Consolas"/>
                <a:cs typeface="Consolas"/>
                <a:sym typeface="Consolas"/>
              </a:rPr>
            </a:br>
            <a:br>
              <a:rPr lang="en-US" sz="1800" b="1" dirty="0">
                <a:solidFill>
                  <a:srgbClr val="222222"/>
                </a:solidFill>
                <a:latin typeface="Consolas"/>
                <a:ea typeface="Consolas"/>
                <a:cs typeface="Consolas"/>
                <a:sym typeface="Consolas"/>
              </a:rPr>
            </a:br>
            <a:endParaRPr sz="2000" b="1" dirty="0">
              <a:solidFill>
                <a:srgbClr val="222222"/>
              </a:solidFill>
              <a:latin typeface="Consolas"/>
              <a:ea typeface="Consolas"/>
              <a:cs typeface="Consolas"/>
              <a:sym typeface="Consolas"/>
            </a:endParaRPr>
          </a:p>
          <a:p>
            <a:pPr marL="914400" lvl="0" indent="0" algn="l" rtl="0">
              <a:spcBef>
                <a:spcPts val="1000"/>
              </a:spcBef>
              <a:spcAft>
                <a:spcPts val="0"/>
              </a:spcAft>
              <a:buNone/>
            </a:pPr>
            <a:endParaRPr sz="2600" dirty="0">
              <a:solidFill>
                <a:srgbClr val="222222"/>
              </a:solidFill>
            </a:endParaRPr>
          </a:p>
          <a:p>
            <a:pPr marL="914400" lvl="0" indent="0" algn="l" rtl="0">
              <a:spcBef>
                <a:spcPts val="1000"/>
              </a:spcBef>
              <a:spcAft>
                <a:spcPts val="0"/>
              </a:spcAft>
              <a:buNone/>
            </a:pPr>
            <a:endParaRPr sz="2600" dirty="0">
              <a:solidFill>
                <a:srgbClr val="222222"/>
              </a:solidFill>
            </a:endParaRPr>
          </a:p>
          <a:p>
            <a:pPr marL="0" lvl="0" indent="0" algn="l" rtl="0">
              <a:spcBef>
                <a:spcPts val="1000"/>
              </a:spcBef>
              <a:spcAft>
                <a:spcPts val="0"/>
              </a:spcAft>
              <a:buNone/>
            </a:pPr>
            <a:endParaRPr sz="3300" dirty="0">
              <a:solidFill>
                <a:srgbClr val="222222"/>
              </a:solidFill>
            </a:endParaRPr>
          </a:p>
          <a:p>
            <a:pPr marL="0" lvl="0" indent="0" algn="l" rtl="0">
              <a:spcBef>
                <a:spcPts val="1000"/>
              </a:spcBef>
              <a:spcAft>
                <a:spcPts val="0"/>
              </a:spcAft>
              <a:buNone/>
            </a:pPr>
            <a:endParaRPr sz="3300" b="1" dirty="0">
              <a:solidFill>
                <a:srgbClr val="222222"/>
              </a:solidFill>
              <a:latin typeface="Consolas"/>
              <a:ea typeface="Consolas"/>
              <a:cs typeface="Consolas"/>
              <a:sym typeface="Consolas"/>
            </a:endParaRPr>
          </a:p>
          <a:p>
            <a:pPr marL="457200" lvl="0" indent="0" algn="l" rtl="0">
              <a:spcBef>
                <a:spcPts val="1000"/>
              </a:spcBef>
              <a:spcAft>
                <a:spcPts val="1000"/>
              </a:spcAft>
              <a:buNone/>
            </a:pPr>
            <a:endParaRPr sz="3300" b="1" dirty="0">
              <a:solidFill>
                <a:srgbClr val="222222"/>
              </a:solidFill>
              <a:latin typeface="Consolas"/>
              <a:ea typeface="Consolas"/>
              <a:cs typeface="Consolas"/>
              <a:sym typeface="Consolas"/>
            </a:endParaRPr>
          </a:p>
        </p:txBody>
      </p:sp>
      <p:sp>
        <p:nvSpPr>
          <p:cNvPr id="2343" name="Google Shape;2343;p7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51</a:t>
            </a:fld>
            <a:endParaRPr/>
          </a:p>
        </p:txBody>
      </p:sp>
    </p:spTree>
    <p:extLst>
      <p:ext uri="{BB962C8B-B14F-4D97-AF65-F5344CB8AC3E}">
        <p14:creationId xmlns:p14="http://schemas.microsoft.com/office/powerpoint/2010/main" val="4103664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42">
                                            <p:txEl>
                                              <p:pRg st="0" end="0"/>
                                            </p:txEl>
                                          </p:spTgt>
                                        </p:tgtEl>
                                        <p:attrNameLst>
                                          <p:attrName>style.visibility</p:attrName>
                                        </p:attrNameLst>
                                      </p:cBhvr>
                                      <p:to>
                                        <p:strVal val="visible"/>
                                      </p:to>
                                    </p:set>
                                    <p:animEffect transition="in" filter="fade">
                                      <p:cBhvr>
                                        <p:cTn id="7" dur="1000"/>
                                        <p:tgtEl>
                                          <p:spTgt spid="234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42">
                                            <p:txEl>
                                              <p:pRg st="1" end="1"/>
                                            </p:txEl>
                                          </p:spTgt>
                                        </p:tgtEl>
                                        <p:attrNameLst>
                                          <p:attrName>style.visibility</p:attrName>
                                        </p:attrNameLst>
                                      </p:cBhvr>
                                      <p:to>
                                        <p:strVal val="visible"/>
                                      </p:to>
                                    </p:set>
                                    <p:animEffect transition="in" filter="fade">
                                      <p:cBhvr>
                                        <p:cTn id="12" dur="1000"/>
                                        <p:tgtEl>
                                          <p:spTgt spid="234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341"/>
        <p:cNvGrpSpPr/>
        <p:nvPr/>
      </p:nvGrpSpPr>
      <p:grpSpPr>
        <a:xfrm>
          <a:off x="0" y="0"/>
          <a:ext cx="0" cy="0"/>
          <a:chOff x="0" y="0"/>
          <a:chExt cx="0" cy="0"/>
        </a:xfrm>
      </p:grpSpPr>
      <p:sp>
        <p:nvSpPr>
          <p:cNvPr id="2342" name="Google Shape;2342;p71"/>
          <p:cNvSpPr txBox="1">
            <a:spLocks noGrp="1"/>
          </p:cNvSpPr>
          <p:nvPr>
            <p:ph type="ctrTitle" idx="4294967295"/>
          </p:nvPr>
        </p:nvSpPr>
        <p:spPr>
          <a:xfrm>
            <a:off x="723506" y="135985"/>
            <a:ext cx="7357800" cy="4242525"/>
          </a:xfrm>
          <a:prstGeom prst="rect">
            <a:avLst/>
          </a:prstGeom>
        </p:spPr>
        <p:txBody>
          <a:bodyPr spcFirstLastPara="1" wrap="square" lIns="0" tIns="0" rIns="0" bIns="0" anchor="t" anchorCtr="0">
            <a:noAutofit/>
          </a:bodyPr>
          <a:lstStyle/>
          <a:p>
            <a:pPr marL="577850" indent="-514350">
              <a:buClr>
                <a:srgbClr val="222222"/>
              </a:buClr>
              <a:buSzPts val="2600"/>
              <a:buFont typeface="+mj-lt"/>
              <a:buAutoNum type="arabicPeriod" startAt="3"/>
            </a:pPr>
            <a:r>
              <a:rPr lang="en-US" sz="3200" dirty="0">
                <a:solidFill>
                  <a:srgbClr val="222222"/>
                </a:solidFill>
              </a:rPr>
              <a:t> </a:t>
            </a:r>
            <a:r>
              <a:rPr lang="en-US" sz="2800" dirty="0">
                <a:solidFill>
                  <a:srgbClr val="222222"/>
                </a:solidFill>
              </a:rPr>
              <a:t>Without having to manually connect our repo to the remote repo on GitHub like we did previously, we can see a folder was automatically created whose name matches the remote repository name and they are automatically connected!</a:t>
            </a:r>
            <a:br>
              <a:rPr lang="en-US" sz="3200" dirty="0">
                <a:solidFill>
                  <a:srgbClr val="222222"/>
                </a:solidFill>
              </a:rPr>
            </a:br>
            <a:r>
              <a:rPr lang="en" sz="2400" b="1" dirty="0">
                <a:solidFill>
                  <a:srgbClr val="222222"/>
                </a:solidFill>
                <a:latin typeface="Consolas"/>
                <a:ea typeface="Consolas"/>
                <a:cs typeface="Consolas"/>
                <a:sym typeface="Consolas"/>
              </a:rPr>
              <a:t>git </a:t>
            </a:r>
            <a:r>
              <a:rPr lang="en-US" sz="2400" b="1" dirty="0">
                <a:solidFill>
                  <a:srgbClr val="222222"/>
                </a:solidFill>
                <a:latin typeface="Consolas"/>
                <a:ea typeface="Consolas"/>
                <a:cs typeface="Consolas"/>
                <a:sym typeface="Consolas"/>
              </a:rPr>
              <a:t>remote –v (view the remote git config for this repo)</a:t>
            </a:r>
            <a:br>
              <a:rPr lang="en-US" sz="2400" b="1" dirty="0">
                <a:solidFill>
                  <a:srgbClr val="222222"/>
                </a:solidFill>
                <a:latin typeface="Consolas"/>
                <a:ea typeface="Consolas"/>
                <a:cs typeface="Consolas"/>
                <a:sym typeface="Consolas"/>
              </a:rPr>
            </a:br>
            <a:br>
              <a:rPr lang="en-US" sz="2400" b="1" dirty="0">
                <a:solidFill>
                  <a:srgbClr val="222222"/>
                </a:solidFill>
                <a:latin typeface="Consolas"/>
                <a:ea typeface="Consolas"/>
                <a:cs typeface="Consolas"/>
                <a:sym typeface="Consolas"/>
              </a:rPr>
            </a:br>
            <a:r>
              <a:rPr lang="en-US" sz="2400" b="1" dirty="0">
                <a:solidFill>
                  <a:srgbClr val="222222"/>
                </a:solidFill>
                <a:latin typeface="Lato Black" panose="020B0604020202020204" charset="0"/>
                <a:ea typeface="Consolas"/>
                <a:cs typeface="Consolas"/>
                <a:sym typeface="Consolas"/>
              </a:rPr>
              <a:t>4. Edit the README.md and push to main again!</a:t>
            </a:r>
            <a:br>
              <a:rPr lang="en-US" sz="2400" b="1" dirty="0">
                <a:solidFill>
                  <a:srgbClr val="222222"/>
                </a:solidFill>
                <a:latin typeface="Consolas"/>
                <a:ea typeface="Consolas"/>
                <a:cs typeface="Consolas"/>
                <a:sym typeface="Consolas"/>
              </a:rPr>
            </a:br>
            <a:br>
              <a:rPr lang="en-US" sz="2400" b="1" dirty="0">
                <a:solidFill>
                  <a:srgbClr val="222222"/>
                </a:solidFill>
                <a:latin typeface="Consolas"/>
                <a:ea typeface="Consolas"/>
                <a:cs typeface="Consolas"/>
                <a:sym typeface="Consolas"/>
              </a:rPr>
            </a:br>
            <a:br>
              <a:rPr lang="en-US" sz="2400" b="1" dirty="0">
                <a:solidFill>
                  <a:srgbClr val="222222"/>
                </a:solidFill>
                <a:latin typeface="Consolas"/>
                <a:ea typeface="Consolas"/>
                <a:cs typeface="Consolas"/>
                <a:sym typeface="Consolas"/>
              </a:rPr>
            </a:br>
            <a:br>
              <a:rPr lang="en-US" sz="2400" dirty="0">
                <a:solidFill>
                  <a:srgbClr val="222222"/>
                </a:solidFill>
              </a:rPr>
            </a:br>
            <a:br>
              <a:rPr lang="en-US" sz="1800" b="1" dirty="0">
                <a:solidFill>
                  <a:srgbClr val="222222"/>
                </a:solidFill>
                <a:latin typeface="Consolas"/>
                <a:ea typeface="Consolas"/>
                <a:cs typeface="Consolas"/>
                <a:sym typeface="Consolas"/>
              </a:rPr>
            </a:br>
            <a:endParaRPr sz="2000" b="1" dirty="0">
              <a:solidFill>
                <a:srgbClr val="222222"/>
              </a:solidFill>
              <a:latin typeface="Consolas"/>
              <a:ea typeface="Consolas"/>
              <a:cs typeface="Consolas"/>
              <a:sym typeface="Consolas"/>
            </a:endParaRPr>
          </a:p>
          <a:p>
            <a:pPr marL="914400" lvl="0" indent="0" algn="l" rtl="0">
              <a:spcBef>
                <a:spcPts val="1000"/>
              </a:spcBef>
              <a:spcAft>
                <a:spcPts val="0"/>
              </a:spcAft>
              <a:buNone/>
            </a:pPr>
            <a:endParaRPr sz="2600" dirty="0">
              <a:solidFill>
                <a:srgbClr val="222222"/>
              </a:solidFill>
            </a:endParaRPr>
          </a:p>
          <a:p>
            <a:pPr marL="914400" lvl="0" indent="0" algn="l" rtl="0">
              <a:spcBef>
                <a:spcPts val="1000"/>
              </a:spcBef>
              <a:spcAft>
                <a:spcPts val="0"/>
              </a:spcAft>
              <a:buNone/>
            </a:pPr>
            <a:endParaRPr sz="2600" dirty="0">
              <a:solidFill>
                <a:srgbClr val="222222"/>
              </a:solidFill>
            </a:endParaRPr>
          </a:p>
          <a:p>
            <a:pPr marL="0" lvl="0" indent="0" algn="l" rtl="0">
              <a:spcBef>
                <a:spcPts val="1000"/>
              </a:spcBef>
              <a:spcAft>
                <a:spcPts val="0"/>
              </a:spcAft>
              <a:buNone/>
            </a:pPr>
            <a:endParaRPr sz="3300" dirty="0">
              <a:solidFill>
                <a:srgbClr val="222222"/>
              </a:solidFill>
            </a:endParaRPr>
          </a:p>
          <a:p>
            <a:pPr marL="0" lvl="0" indent="0" algn="l" rtl="0">
              <a:spcBef>
                <a:spcPts val="1000"/>
              </a:spcBef>
              <a:spcAft>
                <a:spcPts val="0"/>
              </a:spcAft>
              <a:buNone/>
            </a:pPr>
            <a:endParaRPr sz="3300" b="1" dirty="0">
              <a:solidFill>
                <a:srgbClr val="222222"/>
              </a:solidFill>
              <a:latin typeface="Consolas"/>
              <a:ea typeface="Consolas"/>
              <a:cs typeface="Consolas"/>
              <a:sym typeface="Consolas"/>
            </a:endParaRPr>
          </a:p>
          <a:p>
            <a:pPr marL="457200" lvl="0" indent="0" algn="l" rtl="0">
              <a:spcBef>
                <a:spcPts val="1000"/>
              </a:spcBef>
              <a:spcAft>
                <a:spcPts val="1000"/>
              </a:spcAft>
              <a:buNone/>
            </a:pPr>
            <a:endParaRPr sz="3300" b="1" dirty="0">
              <a:solidFill>
                <a:srgbClr val="222222"/>
              </a:solidFill>
              <a:latin typeface="Consolas"/>
              <a:ea typeface="Consolas"/>
              <a:cs typeface="Consolas"/>
              <a:sym typeface="Consolas"/>
            </a:endParaRPr>
          </a:p>
        </p:txBody>
      </p:sp>
      <p:sp>
        <p:nvSpPr>
          <p:cNvPr id="2343" name="Google Shape;2343;p7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52</a:t>
            </a:fld>
            <a:endParaRPr/>
          </a:p>
        </p:txBody>
      </p:sp>
    </p:spTree>
    <p:extLst>
      <p:ext uri="{BB962C8B-B14F-4D97-AF65-F5344CB8AC3E}">
        <p14:creationId xmlns:p14="http://schemas.microsoft.com/office/powerpoint/2010/main" val="4249504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42">
                                            <p:txEl>
                                              <p:pRg st="0" end="0"/>
                                            </p:txEl>
                                          </p:spTgt>
                                        </p:tgtEl>
                                        <p:attrNameLst>
                                          <p:attrName>style.visibility</p:attrName>
                                        </p:attrNameLst>
                                      </p:cBhvr>
                                      <p:to>
                                        <p:strVal val="visible"/>
                                      </p:to>
                                    </p:set>
                                    <p:animEffect transition="in" filter="fade">
                                      <p:cBhvr>
                                        <p:cTn id="7" dur="1000"/>
                                        <p:tgtEl>
                                          <p:spTgt spid="234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360"/>
        <p:cNvGrpSpPr/>
        <p:nvPr/>
      </p:nvGrpSpPr>
      <p:grpSpPr>
        <a:xfrm>
          <a:off x="0" y="0"/>
          <a:ext cx="0" cy="0"/>
          <a:chOff x="0" y="0"/>
          <a:chExt cx="0" cy="0"/>
        </a:xfrm>
      </p:grpSpPr>
      <p:sp>
        <p:nvSpPr>
          <p:cNvPr id="2361" name="Google Shape;2361;p73"/>
          <p:cNvSpPr txBox="1">
            <a:spLocks noGrp="1"/>
          </p:cNvSpPr>
          <p:nvPr>
            <p:ph type="ctrTitle"/>
          </p:nvPr>
        </p:nvSpPr>
        <p:spPr>
          <a:xfrm>
            <a:off x="1034300" y="15833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300" b="1" dirty="0">
                <a:latin typeface="Consolas"/>
                <a:ea typeface="Consolas"/>
                <a:cs typeface="Consolas"/>
                <a:sym typeface="Consolas"/>
              </a:rPr>
              <a:t>git push origin main</a:t>
            </a:r>
            <a:endParaRPr sz="3700" dirty="0">
              <a:solidFill>
                <a:srgbClr val="000000"/>
              </a:solidFill>
              <a:latin typeface="Arial"/>
              <a:ea typeface="Arial"/>
              <a:cs typeface="Arial"/>
              <a:sym typeface="Arial"/>
            </a:endParaRPr>
          </a:p>
          <a:p>
            <a:pPr marL="0" lvl="0" indent="0" algn="l" rtl="0">
              <a:spcBef>
                <a:spcPts val="1000"/>
              </a:spcBef>
              <a:spcAft>
                <a:spcPts val="0"/>
              </a:spcAft>
              <a:buNone/>
            </a:pPr>
            <a:endParaRPr dirty="0"/>
          </a:p>
        </p:txBody>
      </p:sp>
      <p:sp>
        <p:nvSpPr>
          <p:cNvPr id="2362" name="Google Shape;2362;p73"/>
          <p:cNvSpPr txBox="1">
            <a:spLocks noGrp="1"/>
          </p:cNvSpPr>
          <p:nvPr>
            <p:ph type="subTitle" idx="1"/>
          </p:nvPr>
        </p:nvSpPr>
        <p:spPr>
          <a:xfrm>
            <a:off x="1034300" y="22729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What is main?!</a:t>
            </a:r>
            <a:endParaRPr>
              <a:solidFill>
                <a:srgbClr val="222222"/>
              </a:solidFill>
            </a:endParaRPr>
          </a:p>
        </p:txBody>
      </p:sp>
      <p:cxnSp>
        <p:nvCxnSpPr>
          <p:cNvPr id="2363" name="Google Shape;2363;p73"/>
          <p:cNvCxnSpPr/>
          <p:nvPr/>
        </p:nvCxnSpPr>
        <p:spPr>
          <a:xfrm>
            <a:off x="5848900" y="1888675"/>
            <a:ext cx="1185600" cy="0"/>
          </a:xfrm>
          <a:prstGeom prst="straightConnector1">
            <a:avLst/>
          </a:prstGeom>
          <a:noFill/>
          <a:ln w="28575" cap="flat" cmpd="sng">
            <a:solidFill>
              <a:srgbClr val="BD2A35"/>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63"/>
                                        </p:tgtEl>
                                        <p:attrNameLst>
                                          <p:attrName>style.visibility</p:attrName>
                                        </p:attrNameLst>
                                      </p:cBhvr>
                                      <p:to>
                                        <p:strVal val="visible"/>
                                      </p:to>
                                    </p:set>
                                    <p:animEffect transition="in" filter="fade">
                                      <p:cBhvr>
                                        <p:cTn id="7" dur="1000"/>
                                        <p:tgtEl>
                                          <p:spTgt spid="236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62"/>
                                        </p:tgtEl>
                                        <p:attrNameLst>
                                          <p:attrName>style.visibility</p:attrName>
                                        </p:attrNameLst>
                                      </p:cBhvr>
                                      <p:to>
                                        <p:strVal val="visible"/>
                                      </p:to>
                                    </p:set>
                                    <p:animEffect transition="in" filter="fade">
                                      <p:cBhvr>
                                        <p:cTn id="12" dur="1000"/>
                                        <p:tgtEl>
                                          <p:spTgt spid="2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367"/>
        <p:cNvGrpSpPr/>
        <p:nvPr/>
      </p:nvGrpSpPr>
      <p:grpSpPr>
        <a:xfrm>
          <a:off x="0" y="0"/>
          <a:ext cx="0" cy="0"/>
          <a:chOff x="0" y="0"/>
          <a:chExt cx="0" cy="0"/>
        </a:xfrm>
      </p:grpSpPr>
      <p:sp>
        <p:nvSpPr>
          <p:cNvPr id="2368" name="Google Shape;2368;p74"/>
          <p:cNvSpPr txBox="1">
            <a:spLocks noGrp="1"/>
          </p:cNvSpPr>
          <p:nvPr>
            <p:ph type="ctrTitle"/>
          </p:nvPr>
        </p:nvSpPr>
        <p:spPr>
          <a:xfrm>
            <a:off x="1034300" y="15833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Branching</a:t>
            </a:r>
            <a:endParaRPr>
              <a:solidFill>
                <a:schemeClr val="accent1"/>
              </a:solidFill>
            </a:endParaRPr>
          </a:p>
          <a:p>
            <a:pPr marL="0" lvl="0" indent="0" algn="l" rtl="0">
              <a:spcBef>
                <a:spcPts val="0"/>
              </a:spcBef>
              <a:spcAft>
                <a:spcPts val="0"/>
              </a:spcAft>
              <a:buNone/>
            </a:pPr>
            <a:endParaRPr/>
          </a:p>
        </p:txBody>
      </p:sp>
      <p:sp>
        <p:nvSpPr>
          <p:cNvPr id="2369" name="Google Shape;2369;p74"/>
          <p:cNvSpPr txBox="1">
            <a:spLocks noGrp="1"/>
          </p:cNvSpPr>
          <p:nvPr>
            <p:ph type="subTitle" idx="1"/>
          </p:nvPr>
        </p:nvSpPr>
        <p:spPr>
          <a:xfrm>
            <a:off x="1034300" y="22729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Creating a point in the history where you will work from</a:t>
            </a:r>
            <a:endParaRPr>
              <a:solidFill>
                <a:srgbClr val="222222"/>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373"/>
        <p:cNvGrpSpPr/>
        <p:nvPr/>
      </p:nvGrpSpPr>
      <p:grpSpPr>
        <a:xfrm>
          <a:off x="0" y="0"/>
          <a:ext cx="0" cy="0"/>
          <a:chOff x="0" y="0"/>
          <a:chExt cx="0" cy="0"/>
        </a:xfrm>
      </p:grpSpPr>
      <p:sp>
        <p:nvSpPr>
          <p:cNvPr id="2374" name="Google Shape;2374;p75"/>
          <p:cNvSpPr txBox="1">
            <a:spLocks noGrp="1"/>
          </p:cNvSpPr>
          <p:nvPr>
            <p:ph type="ctrTitle"/>
          </p:nvPr>
        </p:nvSpPr>
        <p:spPr>
          <a:xfrm>
            <a:off x="1034300" y="15833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Checking out</a:t>
            </a:r>
            <a:endParaRPr>
              <a:solidFill>
                <a:schemeClr val="accent1"/>
              </a:solidFill>
            </a:endParaRPr>
          </a:p>
          <a:p>
            <a:pPr marL="0" lvl="0" indent="0" algn="l" rtl="0">
              <a:spcBef>
                <a:spcPts val="0"/>
              </a:spcBef>
              <a:spcAft>
                <a:spcPts val="0"/>
              </a:spcAft>
              <a:buNone/>
            </a:pPr>
            <a:endParaRPr/>
          </a:p>
        </p:txBody>
      </p:sp>
      <p:sp>
        <p:nvSpPr>
          <p:cNvPr id="2375" name="Google Shape;2375;p75"/>
          <p:cNvSpPr txBox="1">
            <a:spLocks noGrp="1"/>
          </p:cNvSpPr>
          <p:nvPr>
            <p:ph type="subTitle" idx="1"/>
          </p:nvPr>
        </p:nvSpPr>
        <p:spPr>
          <a:xfrm>
            <a:off x="1034300" y="22729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rgbClr val="222222"/>
                </a:solidFill>
              </a:rPr>
              <a:t>Swapping from one branch to another</a:t>
            </a:r>
          </a:p>
          <a:p>
            <a:pPr marL="0" lvl="0" indent="0" algn="l" rtl="0">
              <a:spcBef>
                <a:spcPts val="0"/>
              </a:spcBef>
              <a:spcAft>
                <a:spcPts val="0"/>
              </a:spcAft>
              <a:buNone/>
            </a:pPr>
            <a:r>
              <a:rPr lang="en-US" dirty="0">
                <a:solidFill>
                  <a:srgbClr val="222222"/>
                </a:solidFill>
              </a:rPr>
              <a:t>g</a:t>
            </a:r>
            <a:r>
              <a:rPr lang="en" dirty="0">
                <a:solidFill>
                  <a:srgbClr val="222222"/>
                </a:solidFill>
              </a:rPr>
              <a:t>it checkout –b branchname</a:t>
            </a:r>
            <a:endParaRPr dirty="0">
              <a:solidFill>
                <a:srgbClr val="222222"/>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379"/>
        <p:cNvGrpSpPr/>
        <p:nvPr/>
      </p:nvGrpSpPr>
      <p:grpSpPr>
        <a:xfrm>
          <a:off x="0" y="0"/>
          <a:ext cx="0" cy="0"/>
          <a:chOff x="0" y="0"/>
          <a:chExt cx="0" cy="0"/>
        </a:xfrm>
      </p:grpSpPr>
      <p:sp>
        <p:nvSpPr>
          <p:cNvPr id="2380" name="Google Shape;2380;p76"/>
          <p:cNvSpPr txBox="1">
            <a:spLocks noGrp="1"/>
          </p:cNvSpPr>
          <p:nvPr>
            <p:ph type="ctrTitle"/>
          </p:nvPr>
        </p:nvSpPr>
        <p:spPr>
          <a:xfrm>
            <a:off x="1034300" y="1583350"/>
            <a:ext cx="6342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Pull/Merge Requests</a:t>
            </a:r>
            <a:endParaRPr>
              <a:solidFill>
                <a:schemeClr val="accent1"/>
              </a:solidFill>
            </a:endParaRPr>
          </a:p>
          <a:p>
            <a:pPr marL="0" lvl="0" indent="0" algn="l" rtl="0">
              <a:spcBef>
                <a:spcPts val="0"/>
              </a:spcBef>
              <a:spcAft>
                <a:spcPts val="0"/>
              </a:spcAft>
              <a:buNone/>
            </a:pPr>
            <a:endParaRPr/>
          </a:p>
        </p:txBody>
      </p:sp>
      <p:sp>
        <p:nvSpPr>
          <p:cNvPr id="2381" name="Google Shape;2381;p76"/>
          <p:cNvSpPr txBox="1">
            <a:spLocks noGrp="1"/>
          </p:cNvSpPr>
          <p:nvPr>
            <p:ph type="subTitle" idx="1"/>
          </p:nvPr>
        </p:nvSpPr>
        <p:spPr>
          <a:xfrm>
            <a:off x="1034300" y="22729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Asking for the code of your branch to be combined with another branch </a:t>
            </a:r>
            <a:endParaRPr>
              <a:solidFill>
                <a:srgbClr val="222222"/>
              </a:solidFill>
            </a:endParaRPr>
          </a:p>
          <a:p>
            <a:pPr marL="0" lvl="0" indent="0" algn="l" rtl="0">
              <a:spcBef>
                <a:spcPts val="0"/>
              </a:spcBef>
              <a:spcAft>
                <a:spcPts val="0"/>
              </a:spcAft>
              <a:buNone/>
            </a:pPr>
            <a:r>
              <a:rPr lang="en">
                <a:solidFill>
                  <a:srgbClr val="222222"/>
                </a:solidFill>
              </a:rPr>
              <a:t>(most likely main)</a:t>
            </a:r>
            <a:endParaRPr>
              <a:solidFill>
                <a:srgbClr val="222222"/>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385"/>
        <p:cNvGrpSpPr/>
        <p:nvPr/>
      </p:nvGrpSpPr>
      <p:grpSpPr>
        <a:xfrm>
          <a:off x="0" y="0"/>
          <a:ext cx="0" cy="0"/>
          <a:chOff x="0" y="0"/>
          <a:chExt cx="0" cy="0"/>
        </a:xfrm>
      </p:grpSpPr>
      <p:sp>
        <p:nvSpPr>
          <p:cNvPr id="2386" name="Google Shape;2386;p77"/>
          <p:cNvSpPr txBox="1">
            <a:spLocks noGrp="1"/>
          </p:cNvSpPr>
          <p:nvPr>
            <p:ph type="ctrTitle"/>
          </p:nvPr>
        </p:nvSpPr>
        <p:spPr>
          <a:xfrm>
            <a:off x="1034300" y="1278550"/>
            <a:ext cx="6342900" cy="115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chemeClr val="accent1"/>
                </a:solidFill>
              </a:rPr>
              <a:t>Merging </a:t>
            </a:r>
            <a:endParaRPr/>
          </a:p>
        </p:txBody>
      </p:sp>
      <p:sp>
        <p:nvSpPr>
          <p:cNvPr id="2387" name="Google Shape;2387;p77"/>
          <p:cNvSpPr txBox="1">
            <a:spLocks noGrp="1"/>
          </p:cNvSpPr>
          <p:nvPr>
            <p:ph type="subTitle" idx="1"/>
          </p:nvPr>
        </p:nvSpPr>
        <p:spPr>
          <a:xfrm>
            <a:off x="1034300" y="22729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Taking the code from your branch and adding it into another branch</a:t>
            </a:r>
            <a:endParaRPr>
              <a:solidFill>
                <a:srgbClr val="222222"/>
              </a:solidFill>
            </a:endParaRPr>
          </a:p>
          <a:p>
            <a:pPr marL="0" lvl="0" indent="0" algn="l" rtl="0">
              <a:spcBef>
                <a:spcPts val="0"/>
              </a:spcBef>
              <a:spcAft>
                <a:spcPts val="0"/>
              </a:spcAft>
              <a:buNone/>
            </a:pPr>
            <a:r>
              <a:rPr lang="en">
                <a:solidFill>
                  <a:srgbClr val="222222"/>
                </a:solidFill>
              </a:rPr>
              <a:t>(usually main)</a:t>
            </a:r>
            <a:endParaRPr>
              <a:solidFill>
                <a:srgbClr val="222222"/>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391"/>
        <p:cNvGrpSpPr/>
        <p:nvPr/>
      </p:nvGrpSpPr>
      <p:grpSpPr>
        <a:xfrm>
          <a:off x="0" y="0"/>
          <a:ext cx="0" cy="0"/>
          <a:chOff x="0" y="0"/>
          <a:chExt cx="0" cy="0"/>
        </a:xfrm>
      </p:grpSpPr>
      <p:sp>
        <p:nvSpPr>
          <p:cNvPr id="2392" name="Google Shape;2392;p78"/>
          <p:cNvSpPr txBox="1">
            <a:spLocks noGrp="1"/>
          </p:cNvSpPr>
          <p:nvPr>
            <p:ph type="ctrTitle"/>
          </p:nvPr>
        </p:nvSpPr>
        <p:spPr>
          <a:xfrm>
            <a:off x="1034300" y="1278550"/>
            <a:ext cx="6342900" cy="115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chemeClr val="accent1"/>
                </a:solidFill>
              </a:rPr>
              <a:t>Conflicts</a:t>
            </a:r>
            <a:endParaRPr/>
          </a:p>
        </p:txBody>
      </p:sp>
      <p:sp>
        <p:nvSpPr>
          <p:cNvPr id="2393" name="Google Shape;2393;p78"/>
          <p:cNvSpPr txBox="1">
            <a:spLocks noGrp="1"/>
          </p:cNvSpPr>
          <p:nvPr>
            <p:ph type="subTitle" idx="1"/>
          </p:nvPr>
        </p:nvSpPr>
        <p:spPr>
          <a:xfrm>
            <a:off x="1034300" y="22729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When two changes have been made to the same block of code and Git can’t work out which one should be kept</a:t>
            </a:r>
            <a:endParaRPr>
              <a:solidFill>
                <a:srgbClr val="222222"/>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397"/>
        <p:cNvGrpSpPr/>
        <p:nvPr/>
      </p:nvGrpSpPr>
      <p:grpSpPr>
        <a:xfrm>
          <a:off x="0" y="0"/>
          <a:ext cx="0" cy="0"/>
          <a:chOff x="0" y="0"/>
          <a:chExt cx="0" cy="0"/>
        </a:xfrm>
      </p:grpSpPr>
      <p:sp>
        <p:nvSpPr>
          <p:cNvPr id="2398" name="Google Shape;2398;p79"/>
          <p:cNvSpPr txBox="1">
            <a:spLocks noGrp="1"/>
          </p:cNvSpPr>
          <p:nvPr>
            <p:ph type="ctrTitle"/>
          </p:nvPr>
        </p:nvSpPr>
        <p:spPr>
          <a:xfrm>
            <a:off x="1034300" y="1278550"/>
            <a:ext cx="6342900" cy="1159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chemeClr val="accent1"/>
                </a:solidFill>
              </a:rPr>
              <a:t>Forking</a:t>
            </a:r>
            <a:endParaRPr/>
          </a:p>
        </p:txBody>
      </p:sp>
      <p:sp>
        <p:nvSpPr>
          <p:cNvPr id="2399" name="Google Shape;2399;p79"/>
          <p:cNvSpPr txBox="1">
            <a:spLocks noGrp="1"/>
          </p:cNvSpPr>
          <p:nvPr>
            <p:ph type="subTitle" idx="1"/>
          </p:nvPr>
        </p:nvSpPr>
        <p:spPr>
          <a:xfrm>
            <a:off x="1034300" y="2272924"/>
            <a:ext cx="6342900" cy="1351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rgbClr val="222222"/>
                </a:solidFill>
              </a:rPr>
              <a:t>Making a copy of someone else’s repo for you to clone and work on.</a:t>
            </a:r>
            <a:endParaRPr>
              <a:solidFill>
                <a:srgbClr val="22222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16"/>
        <p:cNvGrpSpPr/>
        <p:nvPr/>
      </p:nvGrpSpPr>
      <p:grpSpPr>
        <a:xfrm>
          <a:off x="0" y="0"/>
          <a:ext cx="0" cy="0"/>
          <a:chOff x="0" y="0"/>
          <a:chExt cx="0" cy="0"/>
        </a:xfrm>
      </p:grpSpPr>
      <p:pic>
        <p:nvPicPr>
          <p:cNvPr id="2017" name="Google Shape;2017;p29"/>
          <p:cNvPicPr preferRelativeResize="0"/>
          <p:nvPr/>
        </p:nvPicPr>
        <p:blipFill rotWithShape="1">
          <a:blip r:embed="rId3">
            <a:alphaModFix/>
          </a:blip>
          <a:srcRect l="21911" r="21905"/>
          <a:stretch/>
        </p:blipFill>
        <p:spPr>
          <a:xfrm>
            <a:off x="3189150" y="465844"/>
            <a:ext cx="2765700" cy="2765700"/>
          </a:xfrm>
          <a:prstGeom prst="ellipse">
            <a:avLst/>
          </a:prstGeom>
          <a:noFill/>
          <a:ln w="228600" cap="flat" cmpd="sng">
            <a:solidFill>
              <a:srgbClr val="FFFFFF"/>
            </a:solidFill>
            <a:prstDash val="solid"/>
            <a:round/>
            <a:headEnd type="none" w="sm" len="sm"/>
            <a:tailEnd type="none" w="sm" len="sm"/>
          </a:ln>
        </p:spPr>
      </p:pic>
      <p:sp>
        <p:nvSpPr>
          <p:cNvPr id="2018" name="Google Shape;2018;p29"/>
          <p:cNvSpPr txBox="1">
            <a:spLocks noGrp="1"/>
          </p:cNvSpPr>
          <p:nvPr>
            <p:ph type="title"/>
          </p:nvPr>
        </p:nvSpPr>
        <p:spPr>
          <a:xfrm>
            <a:off x="1051400" y="3407725"/>
            <a:ext cx="70413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Ada Lovelace - World’s First Computer Programmer</a:t>
            </a:r>
            <a:endParaRPr/>
          </a:p>
        </p:txBody>
      </p:sp>
      <p:sp>
        <p:nvSpPr>
          <p:cNvPr id="2019" name="Google Shape;2019;p29"/>
          <p:cNvSpPr txBox="1">
            <a:spLocks noGrp="1"/>
          </p:cNvSpPr>
          <p:nvPr>
            <p:ph type="body" idx="1"/>
          </p:nvPr>
        </p:nvSpPr>
        <p:spPr>
          <a:xfrm>
            <a:off x="1051400" y="3809223"/>
            <a:ext cx="7041300" cy="12120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600"/>
              <a:t>Created the first computer program</a:t>
            </a:r>
            <a:br>
              <a:rPr lang="en" sz="1600"/>
            </a:br>
            <a:r>
              <a:rPr lang="en" sz="1600"/>
              <a:t> before the first computer was even built!</a:t>
            </a:r>
            <a:endParaRPr sz="1600"/>
          </a:p>
        </p:txBody>
      </p:sp>
      <p:sp>
        <p:nvSpPr>
          <p:cNvPr id="2020" name="Google Shape;2020;p2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403"/>
        <p:cNvGrpSpPr/>
        <p:nvPr/>
      </p:nvGrpSpPr>
      <p:grpSpPr>
        <a:xfrm>
          <a:off x="0" y="0"/>
          <a:ext cx="0" cy="0"/>
          <a:chOff x="0" y="0"/>
          <a:chExt cx="0" cy="0"/>
        </a:xfrm>
      </p:grpSpPr>
      <p:sp>
        <p:nvSpPr>
          <p:cNvPr id="2404" name="Google Shape;2404;p80"/>
          <p:cNvSpPr/>
          <p:nvPr/>
        </p:nvSpPr>
        <p:spPr>
          <a:xfrm>
            <a:off x="3811100" y="372300"/>
            <a:ext cx="1606800" cy="1361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0"/>
          <p:cNvSpPr txBox="1">
            <a:spLocks noGrp="1"/>
          </p:cNvSpPr>
          <p:nvPr>
            <p:ph type="body" idx="1"/>
          </p:nvPr>
        </p:nvSpPr>
        <p:spPr>
          <a:xfrm>
            <a:off x="2038025" y="1949625"/>
            <a:ext cx="5067900" cy="25713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sz="4500" b="1">
                <a:latin typeface="Lato"/>
                <a:ea typeface="Lato"/>
                <a:cs typeface="Lato"/>
                <a:sym typeface="Lato"/>
              </a:rPr>
              <a:t>We’re going to use this repo to build a website!</a:t>
            </a:r>
            <a:endParaRPr sz="4500" b="1">
              <a:latin typeface="Lato"/>
              <a:ea typeface="Lato"/>
              <a:cs typeface="Lato"/>
              <a:sym typeface="Lato"/>
            </a:endParaRPr>
          </a:p>
        </p:txBody>
      </p:sp>
      <p:sp>
        <p:nvSpPr>
          <p:cNvPr id="2406" name="Google Shape;2406;p8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60</a:t>
            </a:fld>
            <a:endParaRPr/>
          </a:p>
        </p:txBody>
      </p:sp>
      <p:grpSp>
        <p:nvGrpSpPr>
          <p:cNvPr id="2407" name="Google Shape;2407;p80"/>
          <p:cNvGrpSpPr/>
          <p:nvPr/>
        </p:nvGrpSpPr>
        <p:grpSpPr>
          <a:xfrm rot="673206">
            <a:off x="3932504" y="465777"/>
            <a:ext cx="1363994" cy="1364167"/>
            <a:chOff x="570875" y="4322250"/>
            <a:chExt cx="443300" cy="443325"/>
          </a:xfrm>
        </p:grpSpPr>
        <p:sp>
          <p:nvSpPr>
            <p:cNvPr id="2408" name="Google Shape;2408;p80"/>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0"/>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0"/>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0"/>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415"/>
        <p:cNvGrpSpPr/>
        <p:nvPr/>
      </p:nvGrpSpPr>
      <p:grpSpPr>
        <a:xfrm>
          <a:off x="0" y="0"/>
          <a:ext cx="0" cy="0"/>
          <a:chOff x="0" y="0"/>
          <a:chExt cx="0" cy="0"/>
        </a:xfrm>
      </p:grpSpPr>
      <p:sp>
        <p:nvSpPr>
          <p:cNvPr id="2416" name="Google Shape;2416;p81"/>
          <p:cNvSpPr txBox="1">
            <a:spLocks noGrp="1"/>
          </p:cNvSpPr>
          <p:nvPr>
            <p:ph type="ctrTitle" idx="4294967295"/>
          </p:nvPr>
        </p:nvSpPr>
        <p:spPr>
          <a:xfrm>
            <a:off x="1034300" y="907350"/>
            <a:ext cx="6930900" cy="3008100"/>
          </a:xfrm>
          <a:prstGeom prst="rect">
            <a:avLst/>
          </a:prstGeom>
        </p:spPr>
        <p:txBody>
          <a:bodyPr spcFirstLastPara="1" wrap="square" lIns="0" tIns="0" rIns="0" bIns="0" anchor="t" anchorCtr="0">
            <a:noAutofit/>
          </a:bodyPr>
          <a:lstStyle/>
          <a:p>
            <a:pPr marL="457200" lvl="0" indent="-438150" algn="l" rtl="0">
              <a:spcBef>
                <a:spcPts val="0"/>
              </a:spcBef>
              <a:spcAft>
                <a:spcPts val="0"/>
              </a:spcAft>
              <a:buClr>
                <a:srgbClr val="222222"/>
              </a:buClr>
              <a:buSzPts val="3300"/>
              <a:buAutoNum type="arabicPeriod"/>
            </a:pPr>
            <a:r>
              <a:rPr lang="en" sz="3300">
                <a:solidFill>
                  <a:srgbClr val="222222"/>
                </a:solidFill>
              </a:rPr>
              <a:t>Create a new file in the folder you made earlier called “index.html”</a:t>
            </a:r>
            <a:endParaRPr sz="3300">
              <a:solidFill>
                <a:srgbClr val="222222"/>
              </a:solidFill>
            </a:endParaRPr>
          </a:p>
          <a:p>
            <a:pPr marL="457200" lvl="0" indent="-438150" algn="l" rtl="0">
              <a:spcBef>
                <a:spcPts val="1000"/>
              </a:spcBef>
              <a:spcAft>
                <a:spcPts val="0"/>
              </a:spcAft>
              <a:buClr>
                <a:srgbClr val="222222"/>
              </a:buClr>
              <a:buSzPts val="3300"/>
              <a:buAutoNum type="arabicPeriod"/>
            </a:pPr>
            <a:r>
              <a:rPr lang="en" sz="3300">
                <a:solidFill>
                  <a:srgbClr val="222222"/>
                </a:solidFill>
              </a:rPr>
              <a:t>Open the index file in VS code</a:t>
            </a:r>
            <a:endParaRPr sz="3300">
              <a:solidFill>
                <a:srgbClr val="222222"/>
              </a:solidFill>
            </a:endParaRPr>
          </a:p>
          <a:p>
            <a:pPr marL="457200" lvl="0" indent="-438150" algn="l" rtl="0">
              <a:spcBef>
                <a:spcPts val="1000"/>
              </a:spcBef>
              <a:spcAft>
                <a:spcPts val="0"/>
              </a:spcAft>
              <a:buClr>
                <a:srgbClr val="222222"/>
              </a:buClr>
              <a:buSzPts val="3300"/>
              <a:buAutoNum type="arabicPeriod"/>
            </a:pPr>
            <a:r>
              <a:rPr lang="en" sz="3300">
                <a:solidFill>
                  <a:srgbClr val="222222"/>
                </a:solidFill>
              </a:rPr>
              <a:t>Let’s write some HTML</a:t>
            </a:r>
            <a:endParaRPr sz="3300">
              <a:solidFill>
                <a:srgbClr val="222222"/>
              </a:solidFill>
            </a:endParaRPr>
          </a:p>
          <a:p>
            <a:pPr marL="0" lvl="0" indent="0" algn="l" rtl="0">
              <a:spcBef>
                <a:spcPts val="1000"/>
              </a:spcBef>
              <a:spcAft>
                <a:spcPts val="0"/>
              </a:spcAft>
              <a:buNone/>
            </a:pPr>
            <a:endParaRPr sz="3300">
              <a:solidFill>
                <a:srgbClr val="222222"/>
              </a:solidFill>
            </a:endParaRPr>
          </a:p>
          <a:p>
            <a:pPr marL="0" lvl="0" indent="0" algn="l" rtl="0">
              <a:spcBef>
                <a:spcPts val="1000"/>
              </a:spcBef>
              <a:spcAft>
                <a:spcPts val="1000"/>
              </a:spcAft>
              <a:buNone/>
            </a:pPr>
            <a:endParaRPr>
              <a:solidFill>
                <a:srgbClr val="222222"/>
              </a:solidFill>
            </a:endParaRPr>
          </a:p>
        </p:txBody>
      </p:sp>
      <p:sp>
        <p:nvSpPr>
          <p:cNvPr id="2417" name="Google Shape;2417;p8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61</a:t>
            </a:fld>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421"/>
        <p:cNvGrpSpPr/>
        <p:nvPr/>
      </p:nvGrpSpPr>
      <p:grpSpPr>
        <a:xfrm>
          <a:off x="0" y="0"/>
          <a:ext cx="0" cy="0"/>
          <a:chOff x="0" y="0"/>
          <a:chExt cx="0" cy="0"/>
        </a:xfrm>
      </p:grpSpPr>
      <p:sp>
        <p:nvSpPr>
          <p:cNvPr id="2422" name="Google Shape;2422;p82"/>
          <p:cNvSpPr txBox="1">
            <a:spLocks noGrp="1"/>
          </p:cNvSpPr>
          <p:nvPr>
            <p:ph type="ctrTitle" idx="4294967295"/>
          </p:nvPr>
        </p:nvSpPr>
        <p:spPr>
          <a:xfrm>
            <a:off x="1034300" y="907350"/>
            <a:ext cx="6930900" cy="3008100"/>
          </a:xfrm>
          <a:prstGeom prst="rect">
            <a:avLst/>
          </a:prstGeom>
        </p:spPr>
        <p:txBody>
          <a:bodyPr spcFirstLastPara="1" wrap="square" lIns="0" tIns="0" rIns="0" bIns="0" anchor="t" anchorCtr="0">
            <a:noAutofit/>
          </a:bodyPr>
          <a:lstStyle/>
          <a:p>
            <a:pPr marL="457200" lvl="0" indent="-406400" algn="l" rtl="0">
              <a:spcBef>
                <a:spcPts val="0"/>
              </a:spcBef>
              <a:spcAft>
                <a:spcPts val="0"/>
              </a:spcAft>
              <a:buClr>
                <a:srgbClr val="222222"/>
              </a:buClr>
              <a:buSzPts val="2800"/>
              <a:buAutoNum type="arabicPeriod"/>
            </a:pPr>
            <a:r>
              <a:rPr lang="en" sz="2800">
                <a:solidFill>
                  <a:srgbClr val="222222"/>
                </a:solidFill>
              </a:rPr>
              <a:t>Type “html” and press the tab key, VS Code will autocomplete a beginner html template for you!</a:t>
            </a:r>
            <a:endParaRPr sz="2800">
              <a:solidFill>
                <a:srgbClr val="222222"/>
              </a:solidFill>
            </a:endParaRPr>
          </a:p>
          <a:p>
            <a:pPr marL="457200" lvl="0" indent="-406400" algn="l" rtl="0">
              <a:spcBef>
                <a:spcPts val="1000"/>
              </a:spcBef>
              <a:spcAft>
                <a:spcPts val="0"/>
              </a:spcAft>
              <a:buClr>
                <a:srgbClr val="222222"/>
              </a:buClr>
              <a:buSzPts val="2800"/>
              <a:buAutoNum type="arabicPeriod"/>
            </a:pPr>
            <a:r>
              <a:rPr lang="en" sz="2800">
                <a:solidFill>
                  <a:srgbClr val="222222"/>
                </a:solidFill>
              </a:rPr>
              <a:t>Let’s install an extension to serve our new website!</a:t>
            </a:r>
            <a:br>
              <a:rPr lang="en" sz="2800">
                <a:solidFill>
                  <a:srgbClr val="222222"/>
                </a:solidFill>
              </a:rPr>
            </a:br>
            <a:r>
              <a:rPr lang="en" sz="1400" u="sng">
                <a:solidFill>
                  <a:schemeClr val="hlink"/>
                </a:solidFill>
                <a:hlinkClick r:id="rId3"/>
              </a:rPr>
              <a:t>https://marketplace.visualstudio.com/items?itemName=ritwickdey.LiveServer</a:t>
            </a:r>
            <a:endParaRPr sz="1400">
              <a:solidFill>
                <a:srgbClr val="222222"/>
              </a:solidFill>
            </a:endParaRPr>
          </a:p>
          <a:p>
            <a:pPr marL="0" lvl="0" indent="0" algn="l" rtl="0">
              <a:spcBef>
                <a:spcPts val="1000"/>
              </a:spcBef>
              <a:spcAft>
                <a:spcPts val="0"/>
              </a:spcAft>
              <a:buNone/>
            </a:pPr>
            <a:endParaRPr sz="2800">
              <a:solidFill>
                <a:srgbClr val="222222"/>
              </a:solidFill>
            </a:endParaRPr>
          </a:p>
          <a:p>
            <a:pPr marL="0" lvl="0" indent="0" algn="l" rtl="0">
              <a:spcBef>
                <a:spcPts val="1000"/>
              </a:spcBef>
              <a:spcAft>
                <a:spcPts val="1000"/>
              </a:spcAft>
              <a:buNone/>
            </a:pPr>
            <a:endParaRPr sz="2500">
              <a:solidFill>
                <a:srgbClr val="222222"/>
              </a:solidFill>
            </a:endParaRPr>
          </a:p>
        </p:txBody>
      </p:sp>
      <p:sp>
        <p:nvSpPr>
          <p:cNvPr id="2423" name="Google Shape;2423;p8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22">
                                            <p:txEl>
                                              <p:pRg st="0" end="0"/>
                                            </p:txEl>
                                          </p:spTgt>
                                        </p:tgtEl>
                                        <p:attrNameLst>
                                          <p:attrName>style.visibility</p:attrName>
                                        </p:attrNameLst>
                                      </p:cBhvr>
                                      <p:to>
                                        <p:strVal val="visible"/>
                                      </p:to>
                                    </p:set>
                                    <p:animEffect transition="in" filter="fade">
                                      <p:cBhvr>
                                        <p:cTn id="7" dur="1000"/>
                                        <p:tgtEl>
                                          <p:spTgt spid="24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22">
                                            <p:txEl>
                                              <p:pRg st="1" end="1"/>
                                            </p:txEl>
                                          </p:spTgt>
                                        </p:tgtEl>
                                        <p:attrNameLst>
                                          <p:attrName>style.visibility</p:attrName>
                                        </p:attrNameLst>
                                      </p:cBhvr>
                                      <p:to>
                                        <p:strVal val="visible"/>
                                      </p:to>
                                    </p:set>
                                    <p:animEffect transition="in" filter="fade">
                                      <p:cBhvr>
                                        <p:cTn id="12" dur="1000"/>
                                        <p:tgtEl>
                                          <p:spTgt spid="242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22">
                                            <p:txEl>
                                              <p:pRg st="2" end="2"/>
                                            </p:txEl>
                                          </p:spTgt>
                                        </p:tgtEl>
                                        <p:attrNameLst>
                                          <p:attrName>style.visibility</p:attrName>
                                        </p:attrNameLst>
                                      </p:cBhvr>
                                      <p:to>
                                        <p:strVal val="visible"/>
                                      </p:to>
                                    </p:set>
                                    <p:animEffect transition="in" filter="fade">
                                      <p:cBhvr>
                                        <p:cTn id="17" dur="1000"/>
                                        <p:tgtEl>
                                          <p:spTgt spid="242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22">
                                            <p:txEl>
                                              <p:pRg st="3" end="3"/>
                                            </p:txEl>
                                          </p:spTgt>
                                        </p:tgtEl>
                                        <p:attrNameLst>
                                          <p:attrName>style.visibility</p:attrName>
                                        </p:attrNameLst>
                                      </p:cBhvr>
                                      <p:to>
                                        <p:strVal val="visible"/>
                                      </p:to>
                                    </p:set>
                                    <p:animEffect transition="in" filter="fade">
                                      <p:cBhvr>
                                        <p:cTn id="22" dur="1000"/>
                                        <p:tgtEl>
                                          <p:spTgt spid="242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427"/>
        <p:cNvGrpSpPr/>
        <p:nvPr/>
      </p:nvGrpSpPr>
      <p:grpSpPr>
        <a:xfrm>
          <a:off x="0" y="0"/>
          <a:ext cx="0" cy="0"/>
          <a:chOff x="0" y="0"/>
          <a:chExt cx="0" cy="0"/>
        </a:xfrm>
      </p:grpSpPr>
      <p:sp>
        <p:nvSpPr>
          <p:cNvPr id="2428" name="Google Shape;2428;p8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63</a:t>
            </a:fld>
            <a:endParaRPr/>
          </a:p>
        </p:txBody>
      </p:sp>
      <p:sp>
        <p:nvSpPr>
          <p:cNvPr id="2429" name="Google Shape;2429;p83"/>
          <p:cNvSpPr txBox="1">
            <a:spLocks noGrp="1"/>
          </p:cNvSpPr>
          <p:nvPr>
            <p:ph type="ctrTitle" idx="4294967295"/>
          </p:nvPr>
        </p:nvSpPr>
        <p:spPr>
          <a:xfrm>
            <a:off x="1034300" y="758900"/>
            <a:ext cx="6593700" cy="1661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solidFill>
                  <a:schemeClr val="accent4"/>
                </a:solidFill>
              </a:rPr>
              <a:t>Thank you for joining in!</a:t>
            </a:r>
            <a:endParaRPr sz="6000">
              <a:solidFill>
                <a:schemeClr val="accent4"/>
              </a:solidFill>
            </a:endParaRPr>
          </a:p>
        </p:txBody>
      </p:sp>
      <p:sp>
        <p:nvSpPr>
          <p:cNvPr id="2430" name="Google Shape;2430;p83"/>
          <p:cNvSpPr txBox="1"/>
          <p:nvPr/>
        </p:nvSpPr>
        <p:spPr>
          <a:xfrm>
            <a:off x="1034300" y="3072500"/>
            <a:ext cx="639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ato Light"/>
                <a:ea typeface="Lato Light"/>
                <a:cs typeface="Lato Light"/>
                <a:sym typeface="Lato Light"/>
              </a:rPr>
              <a:t>We’ll see you in the next lesson where we’ll start writing our portfolio site!</a:t>
            </a:r>
            <a:endParaRPr>
              <a:latin typeface="Lato Light"/>
              <a:ea typeface="Lato Light"/>
              <a:cs typeface="Lato Light"/>
              <a:sym typeface="Lato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24"/>
        <p:cNvGrpSpPr/>
        <p:nvPr/>
      </p:nvGrpSpPr>
      <p:grpSpPr>
        <a:xfrm>
          <a:off x="0" y="0"/>
          <a:ext cx="0" cy="0"/>
          <a:chOff x="0" y="0"/>
          <a:chExt cx="0" cy="0"/>
        </a:xfrm>
      </p:grpSpPr>
      <p:sp>
        <p:nvSpPr>
          <p:cNvPr id="2025" name="Google Shape;2025;p30"/>
          <p:cNvSpPr txBox="1">
            <a:spLocks noGrp="1"/>
          </p:cNvSpPr>
          <p:nvPr>
            <p:ph type="ctrTitle" idx="4294967295"/>
          </p:nvPr>
        </p:nvSpPr>
        <p:spPr>
          <a:xfrm>
            <a:off x="1374150" y="2444138"/>
            <a:ext cx="6395700" cy="92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200">
                <a:solidFill>
                  <a:srgbClr val="FFFFFF"/>
                </a:solidFill>
              </a:rPr>
              <a:t>Programming Languages</a:t>
            </a:r>
            <a:endParaRPr sz="5600">
              <a:solidFill>
                <a:srgbClr val="FFFFFF"/>
              </a:solidFill>
            </a:endParaRPr>
          </a:p>
        </p:txBody>
      </p:sp>
      <p:sp>
        <p:nvSpPr>
          <p:cNvPr id="2026" name="Google Shape;2026;p30"/>
          <p:cNvSpPr txBox="1">
            <a:spLocks noGrp="1"/>
          </p:cNvSpPr>
          <p:nvPr>
            <p:ph type="subTitle" idx="4294967295"/>
          </p:nvPr>
        </p:nvSpPr>
        <p:spPr>
          <a:xfrm>
            <a:off x="1374150" y="3240109"/>
            <a:ext cx="63957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2200"/>
              <a:t>Communication between </a:t>
            </a:r>
            <a:endParaRPr sz="2200"/>
          </a:p>
          <a:p>
            <a:pPr marL="0" lvl="0" indent="0" algn="ctr" rtl="0">
              <a:spcBef>
                <a:spcPts val="600"/>
              </a:spcBef>
              <a:spcAft>
                <a:spcPts val="0"/>
              </a:spcAft>
              <a:buNone/>
            </a:pPr>
            <a:r>
              <a:rPr lang="en" sz="2200"/>
              <a:t>humans and computers</a:t>
            </a:r>
            <a:endParaRPr sz="2200"/>
          </a:p>
        </p:txBody>
      </p:sp>
      <p:sp>
        <p:nvSpPr>
          <p:cNvPr id="2027" name="Google Shape;2027;p30"/>
          <p:cNvSpPr/>
          <p:nvPr/>
        </p:nvSpPr>
        <p:spPr>
          <a:xfrm>
            <a:off x="3515725" y="299100"/>
            <a:ext cx="2123707" cy="1892065"/>
          </a:xfrm>
          <a:custGeom>
            <a:avLst/>
            <a:gdLst/>
            <a:ahLst/>
            <a:cxnLst/>
            <a:rect l="l" t="t" r="r" b="b"/>
            <a:pathLst>
              <a:path w="89712" h="82958" extrusionOk="0">
                <a:moveTo>
                  <a:pt x="52672" y="2049"/>
                </a:moveTo>
                <a:cubicBezTo>
                  <a:pt x="40979" y="2915"/>
                  <a:pt x="28376" y="5688"/>
                  <a:pt x="19269" y="13072"/>
                </a:cubicBezTo>
                <a:cubicBezTo>
                  <a:pt x="7810" y="22364"/>
                  <a:pt x="-450" y="41692"/>
                  <a:pt x="5574" y="55159"/>
                </a:cubicBezTo>
                <a:cubicBezTo>
                  <a:pt x="12935" y="71613"/>
                  <a:pt x="33988" y="83483"/>
                  <a:pt x="52004" y="82883"/>
                </a:cubicBezTo>
                <a:cubicBezTo>
                  <a:pt x="62654" y="82528"/>
                  <a:pt x="75555" y="78169"/>
                  <a:pt x="80730" y="68854"/>
                </a:cubicBezTo>
                <a:cubicBezTo>
                  <a:pt x="89352" y="53334"/>
                  <a:pt x="86569" y="30516"/>
                  <a:pt x="76722" y="15744"/>
                </a:cubicBezTo>
                <a:cubicBezTo>
                  <a:pt x="69002" y="4163"/>
                  <a:pt x="51061" y="-2643"/>
                  <a:pt x="37641" y="1047"/>
                </a:cubicBezTo>
                <a:cubicBezTo>
                  <a:pt x="22585" y="5187"/>
                  <a:pt x="4685" y="14958"/>
                  <a:pt x="898" y="30107"/>
                </a:cubicBezTo>
                <a:cubicBezTo>
                  <a:pt x="-3402" y="47308"/>
                  <a:pt x="8934" y="71200"/>
                  <a:pt x="25616" y="77205"/>
                </a:cubicBezTo>
                <a:cubicBezTo>
                  <a:pt x="45696" y="84433"/>
                  <a:pt x="76756" y="77025"/>
                  <a:pt x="86743" y="58165"/>
                </a:cubicBezTo>
                <a:cubicBezTo>
                  <a:pt x="93824" y="44791"/>
                  <a:pt x="86932" y="25486"/>
                  <a:pt x="77390" y="13740"/>
                </a:cubicBezTo>
                <a:cubicBezTo>
                  <a:pt x="74163" y="9767"/>
                  <a:pt x="71332" y="4292"/>
                  <a:pt x="66367" y="3051"/>
                </a:cubicBezTo>
              </a:path>
            </a:pathLst>
          </a:custGeom>
          <a:noFill/>
          <a:ln w="19050" cap="rnd" cmpd="sng">
            <a:solidFill>
              <a:srgbClr val="FFFFFF"/>
            </a:solidFill>
            <a:prstDash val="solid"/>
            <a:round/>
            <a:headEnd type="none" w="med" len="med"/>
            <a:tailEnd type="none" w="med" len="med"/>
          </a:ln>
        </p:spPr>
      </p:sp>
      <p:sp>
        <p:nvSpPr>
          <p:cNvPr id="2028" name="Google Shape;2028;p30"/>
          <p:cNvSpPr/>
          <p:nvPr/>
        </p:nvSpPr>
        <p:spPr>
          <a:xfrm>
            <a:off x="4139482" y="743625"/>
            <a:ext cx="867483" cy="1003003"/>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31"/>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Low level Languages</a:t>
            </a:r>
            <a:endParaRPr sz="3300"/>
          </a:p>
        </p:txBody>
      </p:sp>
      <p:sp>
        <p:nvSpPr>
          <p:cNvPr id="2035" name="Google Shape;2035;p31"/>
          <p:cNvSpPr txBox="1"/>
          <p:nvPr/>
        </p:nvSpPr>
        <p:spPr>
          <a:xfrm>
            <a:off x="4491300" y="1221725"/>
            <a:ext cx="2994300" cy="3232500"/>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 sz="1200" b="1">
                <a:solidFill>
                  <a:srgbClr val="F55D4B"/>
                </a:solidFill>
                <a:latin typeface="Merriweather"/>
                <a:ea typeface="Merriweather"/>
                <a:cs typeface="Merriweather"/>
                <a:sym typeface="Merriweather"/>
              </a:rPr>
              <a:t>Eg. ARM assembly code</a:t>
            </a:r>
            <a:endParaRPr sz="1200" b="1">
              <a:solidFill>
                <a:srgbClr val="F55D4B"/>
              </a:solidFill>
              <a:latin typeface="Merriweather"/>
              <a:ea typeface="Merriweather"/>
              <a:cs typeface="Merriweather"/>
              <a:sym typeface="Merriweather"/>
            </a:endParaRPr>
          </a:p>
          <a:p>
            <a:pPr marL="0" lvl="0" indent="0" algn="l" rtl="0">
              <a:spcBef>
                <a:spcPts val="600"/>
              </a:spcBef>
              <a:spcAft>
                <a:spcPts val="0"/>
              </a:spcAft>
              <a:buNone/>
            </a:pPr>
            <a:endParaRPr sz="1200" b="1">
              <a:solidFill>
                <a:srgbClr val="F55D4B"/>
              </a:solidFill>
              <a:latin typeface="Merriweather"/>
              <a:ea typeface="Merriweather"/>
              <a:cs typeface="Merriweather"/>
              <a:sym typeface="Merriweather"/>
            </a:endParaRPr>
          </a:p>
          <a:p>
            <a:pPr marL="457200" lvl="0" indent="-304800" algn="l" rtl="0">
              <a:lnSpc>
                <a:spcPct val="115000"/>
              </a:lnSpc>
              <a:spcBef>
                <a:spcPts val="600"/>
              </a:spcBef>
              <a:spcAft>
                <a:spcPts val="0"/>
              </a:spcAft>
              <a:buClr>
                <a:srgbClr val="2C3E50"/>
              </a:buClr>
              <a:buSzPts val="1200"/>
              <a:buFont typeface="Merriweather"/>
              <a:buChar char="●"/>
            </a:pPr>
            <a:r>
              <a:rPr lang="en" sz="1200">
                <a:solidFill>
                  <a:srgbClr val="2C3E50"/>
                </a:solidFill>
                <a:latin typeface="Merriweather"/>
                <a:ea typeface="Merriweather"/>
                <a:cs typeface="Merriweather"/>
                <a:sym typeface="Merriweather"/>
              </a:rPr>
              <a:t>Requires less memory</a:t>
            </a:r>
            <a:endParaRPr sz="1200">
              <a:solidFill>
                <a:srgbClr val="2C3E50"/>
              </a:solidFill>
              <a:latin typeface="Merriweather"/>
              <a:ea typeface="Merriweather"/>
              <a:cs typeface="Merriweather"/>
              <a:sym typeface="Merriweather"/>
            </a:endParaRPr>
          </a:p>
          <a:p>
            <a:pPr marL="457200" lvl="0" indent="-304800" algn="l" rtl="0">
              <a:lnSpc>
                <a:spcPct val="115000"/>
              </a:lnSpc>
              <a:spcBef>
                <a:spcPts val="1000"/>
              </a:spcBef>
              <a:spcAft>
                <a:spcPts val="0"/>
              </a:spcAft>
              <a:buClr>
                <a:srgbClr val="2C3E50"/>
              </a:buClr>
              <a:buSzPts val="1200"/>
              <a:buFont typeface="Merriweather"/>
              <a:buChar char="●"/>
            </a:pPr>
            <a:r>
              <a:rPr lang="en" sz="1200">
                <a:solidFill>
                  <a:srgbClr val="2C3E50"/>
                </a:solidFill>
                <a:latin typeface="Merriweather"/>
                <a:ea typeface="Merriweather"/>
                <a:cs typeface="Merriweather"/>
                <a:sym typeface="Merriweather"/>
              </a:rPr>
              <a:t>Can be executed faster</a:t>
            </a:r>
            <a:endParaRPr sz="1200">
              <a:solidFill>
                <a:srgbClr val="2C3E50"/>
              </a:solidFill>
              <a:latin typeface="Merriweather"/>
              <a:ea typeface="Merriweather"/>
              <a:cs typeface="Merriweather"/>
              <a:sym typeface="Merriweather"/>
            </a:endParaRPr>
          </a:p>
          <a:p>
            <a:pPr marL="457200" lvl="0" indent="-304800" algn="l" rtl="0">
              <a:lnSpc>
                <a:spcPct val="115000"/>
              </a:lnSpc>
              <a:spcBef>
                <a:spcPts val="1000"/>
              </a:spcBef>
              <a:spcAft>
                <a:spcPts val="0"/>
              </a:spcAft>
              <a:buClr>
                <a:srgbClr val="2C3E50"/>
              </a:buClr>
              <a:buSzPts val="1200"/>
              <a:buFont typeface="Merriweather"/>
              <a:buChar char="●"/>
            </a:pPr>
            <a:r>
              <a:rPr lang="en" sz="1200">
                <a:solidFill>
                  <a:srgbClr val="2C3E50"/>
                </a:solidFill>
                <a:latin typeface="Merriweather"/>
                <a:ea typeface="Merriweather"/>
                <a:cs typeface="Merriweather"/>
                <a:sym typeface="Merriweather"/>
              </a:rPr>
              <a:t>Writer has total control over the code</a:t>
            </a:r>
            <a:endParaRPr sz="1200">
              <a:solidFill>
                <a:srgbClr val="2C3E50"/>
              </a:solidFill>
              <a:latin typeface="Merriweather"/>
              <a:ea typeface="Merriweather"/>
              <a:cs typeface="Merriweather"/>
              <a:sym typeface="Merriweather"/>
            </a:endParaRPr>
          </a:p>
          <a:p>
            <a:pPr marL="457200" lvl="0" indent="-304800" algn="l" rtl="0">
              <a:lnSpc>
                <a:spcPct val="115000"/>
              </a:lnSpc>
              <a:spcBef>
                <a:spcPts val="1000"/>
              </a:spcBef>
              <a:spcAft>
                <a:spcPts val="0"/>
              </a:spcAft>
              <a:buClr>
                <a:srgbClr val="2C3E50"/>
              </a:buClr>
              <a:buSzPts val="1200"/>
              <a:buFont typeface="Merriweather"/>
              <a:buChar char="●"/>
            </a:pPr>
            <a:r>
              <a:rPr lang="en" sz="1200">
                <a:solidFill>
                  <a:srgbClr val="2C3E50"/>
                </a:solidFill>
                <a:latin typeface="Merriweather"/>
                <a:ea typeface="Merriweather"/>
                <a:cs typeface="Merriweather"/>
                <a:sym typeface="Merriweather"/>
              </a:rPr>
              <a:t>Can work directly on memory locations</a:t>
            </a:r>
            <a:endParaRPr sz="1200">
              <a:solidFill>
                <a:srgbClr val="2C3E50"/>
              </a:solidFill>
              <a:latin typeface="Merriweather"/>
              <a:ea typeface="Merriweather"/>
              <a:cs typeface="Merriweather"/>
              <a:sym typeface="Merriweather"/>
            </a:endParaRPr>
          </a:p>
          <a:p>
            <a:pPr marL="457200" lvl="0" indent="-304800" algn="l" rtl="0">
              <a:lnSpc>
                <a:spcPct val="115000"/>
              </a:lnSpc>
              <a:spcBef>
                <a:spcPts val="1000"/>
              </a:spcBef>
              <a:spcAft>
                <a:spcPts val="0"/>
              </a:spcAft>
              <a:buClr>
                <a:srgbClr val="2C3E50"/>
              </a:buClr>
              <a:buSzPts val="1200"/>
              <a:buFont typeface="Merriweather"/>
              <a:buChar char="●"/>
            </a:pPr>
            <a:r>
              <a:rPr lang="en" sz="1200">
                <a:solidFill>
                  <a:srgbClr val="2C3E50"/>
                </a:solidFill>
                <a:latin typeface="Merriweather"/>
                <a:ea typeface="Merriweather"/>
                <a:cs typeface="Merriweather"/>
                <a:sym typeface="Merriweather"/>
              </a:rPr>
              <a:t>Can make use of special hardware</a:t>
            </a:r>
            <a:endParaRPr sz="1200">
              <a:solidFill>
                <a:srgbClr val="2C3E50"/>
              </a:solidFill>
              <a:latin typeface="Merriweather"/>
              <a:ea typeface="Merriweather"/>
              <a:cs typeface="Merriweather"/>
              <a:sym typeface="Merriweather"/>
            </a:endParaRPr>
          </a:p>
          <a:p>
            <a:pPr marL="0" lvl="0" indent="0" algn="l" rtl="0">
              <a:lnSpc>
                <a:spcPct val="115000"/>
              </a:lnSpc>
              <a:spcBef>
                <a:spcPts val="1000"/>
              </a:spcBef>
              <a:spcAft>
                <a:spcPts val="1000"/>
              </a:spcAft>
              <a:buNone/>
            </a:pPr>
            <a:endParaRPr sz="1200">
              <a:solidFill>
                <a:srgbClr val="2C3E50"/>
              </a:solidFill>
              <a:latin typeface="Merriweather"/>
              <a:ea typeface="Merriweather"/>
              <a:cs typeface="Merriweather"/>
              <a:sym typeface="Merriweather"/>
            </a:endParaRPr>
          </a:p>
        </p:txBody>
      </p:sp>
      <p:sp>
        <p:nvSpPr>
          <p:cNvPr id="2036" name="Google Shape;2036;p3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
        <p:nvSpPr>
          <p:cNvPr id="2037" name="Google Shape;2037;p31"/>
          <p:cNvSpPr txBox="1"/>
          <p:nvPr/>
        </p:nvSpPr>
        <p:spPr>
          <a:xfrm>
            <a:off x="1319225" y="1259925"/>
            <a:ext cx="2675400" cy="3570900"/>
          </a:xfrm>
          <a:prstGeom prst="rect">
            <a:avLst/>
          </a:prstGeom>
          <a:solidFill>
            <a:srgbClr val="FFFFFF"/>
          </a:solidFill>
          <a:ln w="19050" cap="flat" cmpd="sng">
            <a:solidFill>
              <a:srgbClr val="BDD1D3"/>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rgbClr val="24292E"/>
                </a:solidFill>
                <a:latin typeface="Consolas"/>
                <a:ea typeface="Consolas"/>
                <a:cs typeface="Consolas"/>
                <a:sym typeface="Consolas"/>
              </a:rPr>
              <a:t>area ascen,code,readonly</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entry</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code32</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adr r0,thumb+1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bx r0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code16</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thumb</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r0,#00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sub r0,r0,#01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r1,#01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r4,#10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ldr r2,=0x40000000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back add r0,r1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str r0,[r2]</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add r2,#04</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r3,r0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r0,r1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mov r1,r3</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sub r4,#01</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cmp r4,#00</a:t>
            </a:r>
            <a:endParaRPr sz="1000">
              <a:solidFill>
                <a:srgbClr val="24292E"/>
              </a:solidFill>
              <a:latin typeface="Consolas"/>
              <a:ea typeface="Consolas"/>
              <a:cs typeface="Consolas"/>
              <a:sym typeface="Consolas"/>
            </a:endParaRPr>
          </a:p>
          <a:p>
            <a:pPr marL="0" lvl="0" indent="0" algn="l" rtl="0">
              <a:spcBef>
                <a:spcPts val="0"/>
              </a:spcBef>
              <a:spcAft>
                <a:spcPts val="0"/>
              </a:spcAft>
              <a:buNone/>
            </a:pPr>
            <a:r>
              <a:rPr lang="en" sz="1000">
                <a:solidFill>
                  <a:srgbClr val="24292E"/>
                </a:solidFill>
                <a:latin typeface="Consolas"/>
                <a:ea typeface="Consolas"/>
                <a:cs typeface="Consolas"/>
                <a:sym typeface="Consolas"/>
              </a:rPr>
              <a:t> bne back</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end</a:t>
            </a:r>
            <a:endParaRPr sz="1000">
              <a:solidFill>
                <a:srgbClr val="24292E"/>
              </a:solidFill>
              <a:latin typeface="Consolas"/>
              <a:ea typeface="Consolas"/>
              <a:cs typeface="Consolas"/>
              <a:sym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1"/>
        <p:cNvGrpSpPr/>
        <p:nvPr/>
      </p:nvGrpSpPr>
      <p:grpSpPr>
        <a:xfrm>
          <a:off x="0" y="0"/>
          <a:ext cx="0" cy="0"/>
          <a:chOff x="0" y="0"/>
          <a:chExt cx="0" cy="0"/>
        </a:xfrm>
      </p:grpSpPr>
      <p:sp>
        <p:nvSpPr>
          <p:cNvPr id="2042" name="Google Shape;2042;p32"/>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300"/>
              <a:t>High level Languages</a:t>
            </a:r>
            <a:endParaRPr sz="3300"/>
          </a:p>
        </p:txBody>
      </p:sp>
      <p:sp>
        <p:nvSpPr>
          <p:cNvPr id="2043" name="Google Shape;2043;p32"/>
          <p:cNvSpPr txBox="1"/>
          <p:nvPr/>
        </p:nvSpPr>
        <p:spPr>
          <a:xfrm>
            <a:off x="4491300" y="1221725"/>
            <a:ext cx="2994300" cy="3232500"/>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 sz="1200" b="1">
                <a:solidFill>
                  <a:srgbClr val="F55D4B"/>
                </a:solidFill>
                <a:latin typeface="Merriweather"/>
                <a:ea typeface="Merriweather"/>
                <a:cs typeface="Merriweather"/>
                <a:sym typeface="Merriweather"/>
              </a:rPr>
              <a:t>Eg. JavaScript</a:t>
            </a:r>
            <a:endParaRPr sz="1200" b="1">
              <a:solidFill>
                <a:srgbClr val="F55D4B"/>
              </a:solidFill>
              <a:latin typeface="Merriweather"/>
              <a:ea typeface="Merriweather"/>
              <a:cs typeface="Merriweather"/>
              <a:sym typeface="Merriweather"/>
            </a:endParaRPr>
          </a:p>
          <a:p>
            <a:pPr marL="0" lvl="0" indent="0" algn="l" rtl="0">
              <a:spcBef>
                <a:spcPts val="600"/>
              </a:spcBef>
              <a:spcAft>
                <a:spcPts val="0"/>
              </a:spcAft>
              <a:buNone/>
            </a:pPr>
            <a:endParaRPr sz="1200" b="1">
              <a:solidFill>
                <a:srgbClr val="F55D4B"/>
              </a:solidFill>
              <a:latin typeface="Merriweather"/>
              <a:ea typeface="Merriweather"/>
              <a:cs typeface="Merriweather"/>
              <a:sym typeface="Merriweather"/>
            </a:endParaRPr>
          </a:p>
          <a:p>
            <a:pPr marL="457200" lvl="0" indent="-304800" algn="l" rtl="0">
              <a:lnSpc>
                <a:spcPct val="115000"/>
              </a:lnSpc>
              <a:spcBef>
                <a:spcPts val="600"/>
              </a:spcBef>
              <a:spcAft>
                <a:spcPts val="0"/>
              </a:spcAft>
              <a:buClr>
                <a:srgbClr val="2C3E50"/>
              </a:buClr>
              <a:buSzPts val="1200"/>
              <a:buFont typeface="Merriweather"/>
              <a:buChar char="●"/>
            </a:pPr>
            <a:r>
              <a:rPr lang="en" sz="1200">
                <a:solidFill>
                  <a:srgbClr val="2C3E50"/>
                </a:solidFill>
                <a:latin typeface="Merriweather"/>
                <a:ea typeface="Merriweather"/>
                <a:cs typeface="Merriweather"/>
                <a:sym typeface="Merriweather"/>
              </a:rPr>
              <a:t>Easier for must humans to read</a:t>
            </a:r>
            <a:endParaRPr sz="1200">
              <a:solidFill>
                <a:srgbClr val="2C3E50"/>
              </a:solidFill>
              <a:latin typeface="Merriweather"/>
              <a:ea typeface="Merriweather"/>
              <a:cs typeface="Merriweather"/>
              <a:sym typeface="Merriweather"/>
            </a:endParaRPr>
          </a:p>
          <a:p>
            <a:pPr marL="457200" lvl="0" indent="-304800" algn="l" rtl="0">
              <a:lnSpc>
                <a:spcPct val="115000"/>
              </a:lnSpc>
              <a:spcBef>
                <a:spcPts val="1000"/>
              </a:spcBef>
              <a:spcAft>
                <a:spcPts val="0"/>
              </a:spcAft>
              <a:buClr>
                <a:srgbClr val="2C3E50"/>
              </a:buClr>
              <a:buSzPts val="1200"/>
              <a:buFont typeface="Merriweather"/>
              <a:buChar char="●"/>
            </a:pPr>
            <a:r>
              <a:rPr lang="en" sz="1200">
                <a:solidFill>
                  <a:srgbClr val="2C3E50"/>
                </a:solidFill>
                <a:latin typeface="Merriweather"/>
                <a:ea typeface="Merriweather"/>
                <a:cs typeface="Merriweather"/>
                <a:sym typeface="Merriweather"/>
              </a:rPr>
              <a:t>Easier for most humans to write</a:t>
            </a:r>
            <a:r>
              <a:rPr lang="en" sz="1200">
                <a:solidFill>
                  <a:schemeClr val="dk1"/>
                </a:solidFill>
                <a:latin typeface="Merriweather"/>
                <a:ea typeface="Merriweather"/>
                <a:cs typeface="Merriweather"/>
                <a:sym typeface="Merriweather"/>
              </a:rPr>
              <a:t>/modify</a:t>
            </a:r>
            <a:endParaRPr sz="1200">
              <a:solidFill>
                <a:srgbClr val="2C3E50"/>
              </a:solidFill>
              <a:latin typeface="Merriweather"/>
              <a:ea typeface="Merriweather"/>
              <a:cs typeface="Merriweather"/>
              <a:sym typeface="Merriweather"/>
            </a:endParaRPr>
          </a:p>
          <a:p>
            <a:pPr marL="457200" lvl="0" indent="-304800" algn="l" rtl="0">
              <a:lnSpc>
                <a:spcPct val="115000"/>
              </a:lnSpc>
              <a:spcBef>
                <a:spcPts val="1000"/>
              </a:spcBef>
              <a:spcAft>
                <a:spcPts val="0"/>
              </a:spcAft>
              <a:buClr>
                <a:srgbClr val="2C3E50"/>
              </a:buClr>
              <a:buSzPts val="1200"/>
              <a:buFont typeface="Merriweather"/>
              <a:buChar char="●"/>
            </a:pPr>
            <a:r>
              <a:rPr lang="en" sz="1200">
                <a:solidFill>
                  <a:srgbClr val="2C3E50"/>
                </a:solidFill>
                <a:latin typeface="Merriweather"/>
                <a:ea typeface="Merriweather"/>
                <a:cs typeface="Merriweather"/>
                <a:sym typeface="Merriweather"/>
              </a:rPr>
              <a:t>Easier to debug </a:t>
            </a:r>
            <a:endParaRPr sz="1200">
              <a:solidFill>
                <a:srgbClr val="2C3E50"/>
              </a:solidFill>
              <a:latin typeface="Merriweather"/>
              <a:ea typeface="Merriweather"/>
              <a:cs typeface="Merriweather"/>
              <a:sym typeface="Merriweather"/>
            </a:endParaRPr>
          </a:p>
          <a:p>
            <a:pPr marL="457200" lvl="0" indent="-304800" algn="l" rtl="0">
              <a:lnSpc>
                <a:spcPct val="115000"/>
              </a:lnSpc>
              <a:spcBef>
                <a:spcPts val="1000"/>
              </a:spcBef>
              <a:spcAft>
                <a:spcPts val="0"/>
              </a:spcAft>
              <a:buClr>
                <a:srgbClr val="2C3E50"/>
              </a:buClr>
              <a:buSzPts val="1200"/>
              <a:buFont typeface="Merriweather"/>
              <a:buChar char="●"/>
            </a:pPr>
            <a:r>
              <a:rPr lang="en" sz="1200">
                <a:solidFill>
                  <a:srgbClr val="2C3E50"/>
                </a:solidFill>
                <a:latin typeface="Merriweather"/>
                <a:ea typeface="Merriweather"/>
                <a:cs typeface="Merriweather"/>
                <a:sym typeface="Merriweather"/>
              </a:rPr>
              <a:t>Portable code – not designed to run on just one type of machine</a:t>
            </a:r>
            <a:endParaRPr sz="1200">
              <a:solidFill>
                <a:srgbClr val="2C3E50"/>
              </a:solidFill>
              <a:latin typeface="Merriweather"/>
              <a:ea typeface="Merriweather"/>
              <a:cs typeface="Merriweather"/>
              <a:sym typeface="Merriweather"/>
            </a:endParaRPr>
          </a:p>
          <a:p>
            <a:pPr marL="457200" lvl="0" indent="0" algn="l" rtl="0">
              <a:lnSpc>
                <a:spcPct val="115000"/>
              </a:lnSpc>
              <a:spcBef>
                <a:spcPts val="1000"/>
              </a:spcBef>
              <a:spcAft>
                <a:spcPts val="0"/>
              </a:spcAft>
              <a:buNone/>
            </a:pPr>
            <a:endParaRPr sz="1200">
              <a:solidFill>
                <a:srgbClr val="2C3E50"/>
              </a:solidFill>
              <a:latin typeface="Merriweather"/>
              <a:ea typeface="Merriweather"/>
              <a:cs typeface="Merriweather"/>
              <a:sym typeface="Merriweather"/>
            </a:endParaRPr>
          </a:p>
          <a:p>
            <a:pPr marL="0" lvl="0" indent="0" algn="l" rtl="0">
              <a:lnSpc>
                <a:spcPct val="115000"/>
              </a:lnSpc>
              <a:spcBef>
                <a:spcPts val="1000"/>
              </a:spcBef>
              <a:spcAft>
                <a:spcPts val="1000"/>
              </a:spcAft>
              <a:buNone/>
            </a:pPr>
            <a:endParaRPr sz="1200">
              <a:solidFill>
                <a:srgbClr val="2C3E50"/>
              </a:solidFill>
              <a:latin typeface="Merriweather"/>
              <a:ea typeface="Merriweather"/>
              <a:cs typeface="Merriweather"/>
              <a:sym typeface="Merriweather"/>
            </a:endParaRPr>
          </a:p>
        </p:txBody>
      </p:sp>
      <p:sp>
        <p:nvSpPr>
          <p:cNvPr id="2044" name="Google Shape;2044;p3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2045" name="Google Shape;2045;p32"/>
          <p:cNvSpPr txBox="1"/>
          <p:nvPr/>
        </p:nvSpPr>
        <p:spPr>
          <a:xfrm>
            <a:off x="1319225" y="1259925"/>
            <a:ext cx="2934900" cy="2570400"/>
          </a:xfrm>
          <a:prstGeom prst="rect">
            <a:avLst/>
          </a:prstGeom>
          <a:solidFill>
            <a:srgbClr val="FFFFFF"/>
          </a:solidFill>
          <a:ln w="19050" cap="flat" cmpd="sng">
            <a:solidFill>
              <a:srgbClr val="BDD1D3"/>
            </a:solidFill>
            <a:prstDash val="solid"/>
            <a:round/>
            <a:headEnd type="none" w="sm" len="sm"/>
            <a:tailEnd type="none" w="sm" len="sm"/>
          </a:ln>
        </p:spPr>
        <p:txBody>
          <a:bodyPr spcFirstLastPara="1" wrap="square" lIns="91425" tIns="91425" rIns="91425" bIns="91425" anchor="t" anchorCtr="0">
            <a:spAutoFit/>
          </a:bodyPr>
          <a:lstStyle/>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let number = 10</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let n1 = 0, n2 = 1, nextTerm;</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for (let i = 1; i &lt;= number; i++) {</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console.log(n1);</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nextTerm = n1 + n2;</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n1 = n2;</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    n2 = nextTerm;</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r>
              <a:rPr lang="en" sz="1000">
                <a:solidFill>
                  <a:srgbClr val="24292E"/>
                </a:solidFill>
                <a:latin typeface="Consolas"/>
                <a:ea typeface="Consolas"/>
                <a:cs typeface="Consolas"/>
                <a:sym typeface="Consolas"/>
              </a:rPr>
              <a:t>}</a:t>
            </a:r>
            <a:endParaRPr sz="1000">
              <a:solidFill>
                <a:srgbClr val="24292E"/>
              </a:solidFill>
              <a:latin typeface="Consolas"/>
              <a:ea typeface="Consolas"/>
              <a:cs typeface="Consolas"/>
              <a:sym typeface="Consolas"/>
            </a:endParaRPr>
          </a:p>
          <a:p>
            <a:pPr marL="152400" marR="152400" lvl="0" indent="0" algn="l" rtl="0">
              <a:lnSpc>
                <a:spcPct val="145000"/>
              </a:lnSpc>
              <a:spcBef>
                <a:spcPts val="0"/>
              </a:spcBef>
              <a:spcAft>
                <a:spcPts val="0"/>
              </a:spcAft>
              <a:buNone/>
            </a:pPr>
            <a:endParaRPr sz="1000">
              <a:solidFill>
                <a:srgbClr val="24292E"/>
              </a:solidFill>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Nathaniel template">
  <a:themeElements>
    <a:clrScheme name="Custom 347">
      <a:dk1>
        <a:srgbClr val="2C3E50"/>
      </a:dk1>
      <a:lt1>
        <a:srgbClr val="FFFFFF"/>
      </a:lt1>
      <a:dk2>
        <a:srgbClr val="617A86"/>
      </a:dk2>
      <a:lt2>
        <a:srgbClr val="F5F6F7"/>
      </a:lt2>
      <a:accent1>
        <a:srgbClr val="F55D4B"/>
      </a:accent1>
      <a:accent2>
        <a:srgbClr val="992C26"/>
      </a:accent2>
      <a:accent3>
        <a:srgbClr val="72201C"/>
      </a:accent3>
      <a:accent4>
        <a:srgbClr val="BDD1D3"/>
      </a:accent4>
      <a:accent5>
        <a:srgbClr val="95A5A6"/>
      </a:accent5>
      <a:accent6>
        <a:srgbClr val="617A86"/>
      </a:accent6>
      <a:hlink>
        <a:srgbClr val="F55D4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lvia template">
  <a:themeElements>
    <a:clrScheme name="Custom 347">
      <a:dk1>
        <a:srgbClr val="222222"/>
      </a:dk1>
      <a:lt1>
        <a:srgbClr val="FFFFFF"/>
      </a:lt1>
      <a:dk2>
        <a:srgbClr val="111111"/>
      </a:dk2>
      <a:lt2>
        <a:srgbClr val="E7E4DF"/>
      </a:lt2>
      <a:accent1>
        <a:srgbClr val="F20122"/>
      </a:accent1>
      <a:accent2>
        <a:srgbClr val="CA0000"/>
      </a:accent2>
      <a:accent3>
        <a:srgbClr val="FF6A00"/>
      </a:accent3>
      <a:accent4>
        <a:srgbClr val="FF9F00"/>
      </a:accent4>
      <a:accent5>
        <a:srgbClr val="999999"/>
      </a:accent5>
      <a:accent6>
        <a:srgbClr val="D9D9D9"/>
      </a:accent6>
      <a:hlink>
        <a:srgbClr val="F20122"/>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171</TotalTime>
  <Words>9278</Words>
  <Application>Microsoft Office PowerPoint</Application>
  <PresentationFormat>On-screen Show (16:9)</PresentationFormat>
  <Paragraphs>768</Paragraphs>
  <Slides>63</Slides>
  <Notes>63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63</vt:i4>
      </vt:variant>
    </vt:vector>
  </HeadingPairs>
  <TitlesOfParts>
    <vt:vector size="73" baseType="lpstr">
      <vt:lpstr>Lato</vt:lpstr>
      <vt:lpstr>Lato Light</vt:lpstr>
      <vt:lpstr>Arial</vt:lpstr>
      <vt:lpstr>Lato Black</vt:lpstr>
      <vt:lpstr>Merriweather</vt:lpstr>
      <vt:lpstr>Calibri</vt:lpstr>
      <vt:lpstr>Amatic SC</vt:lpstr>
      <vt:lpstr>Consolas</vt:lpstr>
      <vt:lpstr>Nathaniel template</vt:lpstr>
      <vt:lpstr>Silvia template</vt:lpstr>
      <vt:lpstr>Welcome to  Front End Foxes!</vt:lpstr>
      <vt:lpstr>Meet the Mentors</vt:lpstr>
      <vt:lpstr>Meet the Cohort</vt:lpstr>
      <vt:lpstr>Introduction to Programming + Tools</vt:lpstr>
      <vt:lpstr>Programming?</vt:lpstr>
      <vt:lpstr>Ada Lovelace - World’s First Computer Programmer</vt:lpstr>
      <vt:lpstr>Programming Languages</vt:lpstr>
      <vt:lpstr>Low level Languages</vt:lpstr>
      <vt:lpstr>High level Languages</vt:lpstr>
      <vt:lpstr>Programming Languages</vt:lpstr>
      <vt:lpstr>1. Editors</vt:lpstr>
      <vt:lpstr>Syntax Highlighting</vt:lpstr>
      <vt:lpstr>Extensions and Integrations </vt:lpstr>
      <vt:lpstr>Debugging</vt:lpstr>
      <vt:lpstr>Popular Editors</vt:lpstr>
      <vt:lpstr>2. Browsers</vt:lpstr>
      <vt:lpstr>Popular Desktop Browsers</vt:lpstr>
      <vt:lpstr>Popular Mobile Browsers</vt:lpstr>
      <vt:lpstr>3. Browser Dev Tools</vt:lpstr>
      <vt:lpstr>4. Command Line Tools</vt:lpstr>
      <vt:lpstr>5. Documentation/Resources</vt:lpstr>
      <vt:lpstr>Learning Resources</vt:lpstr>
      <vt:lpstr>Excellent Blogs/Tools</vt:lpstr>
      <vt:lpstr>Excellent Blogs/Tools</vt:lpstr>
      <vt:lpstr>6. Code Sandboxes</vt:lpstr>
      <vt:lpstr>Code Sandboxes/Online Editors</vt:lpstr>
      <vt:lpstr>Let’s Hear Some Advice  from your Mentors</vt:lpstr>
      <vt:lpstr>PowerPoint Presentation</vt:lpstr>
      <vt:lpstr>Introduction to Git &amp; Version control</vt:lpstr>
      <vt:lpstr>1. A brief history of Git</vt:lpstr>
      <vt:lpstr>PowerPoint Presentation</vt:lpstr>
      <vt:lpstr>PowerPoint Presentation</vt:lpstr>
      <vt:lpstr>We need:  Version Control! </vt:lpstr>
      <vt:lpstr>Git - the lingo</vt:lpstr>
      <vt:lpstr>A repository/repo </vt:lpstr>
      <vt:lpstr>Local vs Remote </vt:lpstr>
      <vt:lpstr>Initialization </vt:lpstr>
      <vt:lpstr>Cloning </vt:lpstr>
      <vt:lpstr>Adding </vt:lpstr>
      <vt:lpstr>Committing </vt:lpstr>
      <vt:lpstr>Pulling </vt:lpstr>
      <vt:lpstr>Pushing </vt:lpstr>
      <vt:lpstr>Time to try it out!</vt:lpstr>
      <vt:lpstr>Create an account with github Create a new repo Give the repo a name (example: connect-to-github) </vt:lpstr>
      <vt:lpstr>Install Visual Studio Code Install Git Open the terminal type: git --version </vt:lpstr>
      <vt:lpstr>Create a new folder on your computer Add a text file to the folder and save it as README.md Inside this file type “hello world” and save it.  </vt:lpstr>
      <vt:lpstr>In the terminal type:  git init git status git add . git commit -m “creating a readme” </vt:lpstr>
      <vt:lpstr>Go back to your git repo and copy the url of the repo from the quick setup bar In the terminal type:  git remote add origin https://theurlyoucopied       </vt:lpstr>
      <vt:lpstr>PowerPoint Presentation</vt:lpstr>
      <vt:lpstr>PowerPoint Presentation</vt:lpstr>
      <vt:lpstr>Let’s create another git repo named portfolio Notice there is an HTTPS option to clone the repo when you expand the Code button. Click the copy icon. Back in VSCode, in the terminal, navigate to your project folder and type : git clone (and paste the copied text) Example: git clone https://github.com/username/portfolio.git  You should see git downloading code from the remote repo hosted at GitHub.       </vt:lpstr>
      <vt:lpstr> Without having to manually connect our repo to the remote repo on GitHub like we did previously, we can see a folder was automatically created whose name matches the remote repository name and they are automatically connected! git remote –v (view the remote git config for this repo)  4. Edit the README.md and push to main again!          </vt:lpstr>
      <vt:lpstr>git push origin main </vt:lpstr>
      <vt:lpstr>Branching </vt:lpstr>
      <vt:lpstr>Checking out </vt:lpstr>
      <vt:lpstr>Pull/Merge Requests </vt:lpstr>
      <vt:lpstr>Merging </vt:lpstr>
      <vt:lpstr>Conflicts</vt:lpstr>
      <vt:lpstr>Forking</vt:lpstr>
      <vt:lpstr>PowerPoint Presentation</vt:lpstr>
      <vt:lpstr>Create a new file in the folder you made earlier called “index.html” Open the index file in VS code Let’s write some HTML  </vt:lpstr>
      <vt:lpstr>Type “html” and press the tab key, VS Code will autocomplete a beginner html template for you! Let’s install an extension to serve our new website! https://marketplace.visualstudio.com/items?itemName=ritwickdey.LiveServer  </vt:lpstr>
      <vt:lpstr>Thank you for joining 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Front End Foxes!</dc:title>
  <cp:lastModifiedBy>Stone, Kathy</cp:lastModifiedBy>
  <cp:revision>6</cp:revision>
  <dcterms:modified xsi:type="dcterms:W3CDTF">2022-09-19T16:39:37Z</dcterms:modified>
</cp:coreProperties>
</file>